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Roboto"/>
      <p:regular r:id="rId15"/>
      <p:bold r:id="rId16"/>
      <p:italic r:id="rId17"/>
      <p:boldItalic r:id="rId18"/>
    </p:embeddedFont>
    <p:embeddedFont>
      <p:font typeface="Concert One"/>
      <p:regular r:id="rId19"/>
    </p:embeddedFont>
    <p:embeddedFont>
      <p:font typeface="Lato"/>
      <p:regular r:id="rId20"/>
      <p:bold r:id="rId21"/>
      <p:italic r:id="rId22"/>
      <p:boldItalic r:id="rId23"/>
    </p:embeddedFont>
    <p:embeddedFont>
      <p:font typeface="Fira Sans Condensed Medium"/>
      <p:regular r:id="rId24"/>
      <p:bold r:id="rId25"/>
      <p:italic r:id="rId26"/>
      <p:boldItalic r:id="rId27"/>
    </p:embeddedFont>
    <p:embeddedFont>
      <p:font typeface="Open Sans Medium"/>
      <p:regular r:id="rId28"/>
      <p:bold r:id="rId29"/>
      <p:italic r:id="rId30"/>
      <p:boldItalic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22" Type="http://schemas.openxmlformats.org/officeDocument/2006/relationships/font" Target="fonts/Lato-italic.fntdata"/><Relationship Id="rId21" Type="http://schemas.openxmlformats.org/officeDocument/2006/relationships/font" Target="fonts/Lato-bold.fntdata"/><Relationship Id="rId24" Type="http://schemas.openxmlformats.org/officeDocument/2006/relationships/font" Target="fonts/FiraSansCondensedMedium-regular.fntdata"/><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CondensedMedium-italic.fntdata"/><Relationship Id="rId25" Type="http://schemas.openxmlformats.org/officeDocument/2006/relationships/font" Target="fonts/FiraSansCondensedMedium-bold.fntdata"/><Relationship Id="rId28" Type="http://schemas.openxmlformats.org/officeDocument/2006/relationships/font" Target="fonts/OpenSansMedium-regular.fntdata"/><Relationship Id="rId27" Type="http://schemas.openxmlformats.org/officeDocument/2006/relationships/font" Target="fonts/FiraSansCondensedMedium-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penSansMedium-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penSansMedium-boldItalic.fntdata"/><Relationship Id="rId30" Type="http://schemas.openxmlformats.org/officeDocument/2006/relationships/font" Target="fonts/OpenSansMedium-italic.fntdata"/><Relationship Id="rId11" Type="http://schemas.openxmlformats.org/officeDocument/2006/relationships/slide" Target="slides/slide7.xml"/><Relationship Id="rId33" Type="http://schemas.openxmlformats.org/officeDocument/2006/relationships/font" Target="fonts/OpenSans-bold.fntdata"/><Relationship Id="rId10" Type="http://schemas.openxmlformats.org/officeDocument/2006/relationships/slide" Target="slides/slide6.xml"/><Relationship Id="rId32" Type="http://schemas.openxmlformats.org/officeDocument/2006/relationships/font" Target="fonts/OpenSans-regular.fntdata"/><Relationship Id="rId13" Type="http://schemas.openxmlformats.org/officeDocument/2006/relationships/slide" Target="slides/slide9.xml"/><Relationship Id="rId35" Type="http://schemas.openxmlformats.org/officeDocument/2006/relationships/font" Target="fonts/OpenSans-boldItalic.fntdata"/><Relationship Id="rId12" Type="http://schemas.openxmlformats.org/officeDocument/2006/relationships/slide" Target="slides/slide8.xml"/><Relationship Id="rId34" Type="http://schemas.openxmlformats.org/officeDocument/2006/relationships/font" Target="fonts/OpenSans-italic.fntdata"/><Relationship Id="rId15" Type="http://schemas.openxmlformats.org/officeDocument/2006/relationships/font" Target="fonts/Roboto-regular.fntdata"/><Relationship Id="rId14" Type="http://schemas.openxmlformats.org/officeDocument/2006/relationships/slide" Target="slides/slide10.xml"/><Relationship Id="rId17" Type="http://schemas.openxmlformats.org/officeDocument/2006/relationships/font" Target="fonts/Roboto-italic.fntdata"/><Relationship Id="rId16" Type="http://schemas.openxmlformats.org/officeDocument/2006/relationships/font" Target="fonts/Roboto-bold.fntdata"/><Relationship Id="rId19" Type="http://schemas.openxmlformats.org/officeDocument/2006/relationships/font" Target="fonts/ConcertOne-regular.fntdata"/><Relationship Id="rId18" Type="http://schemas.openxmlformats.org/officeDocument/2006/relationships/font" Target="fonts/Roboto-boldItalic.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1" name="Shape 1781"/>
        <p:cNvGrpSpPr/>
        <p:nvPr/>
      </p:nvGrpSpPr>
      <p:grpSpPr>
        <a:xfrm>
          <a:off x="0" y="0"/>
          <a:ext cx="0" cy="0"/>
          <a:chOff x="0" y="0"/>
          <a:chExt cx="0" cy="0"/>
        </a:xfrm>
      </p:grpSpPr>
      <p:sp>
        <p:nvSpPr>
          <p:cNvPr id="1782" name="Google Shape;17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83" name="Google Shape;17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2" name="Shape 1872"/>
        <p:cNvGrpSpPr/>
        <p:nvPr/>
      </p:nvGrpSpPr>
      <p:grpSpPr>
        <a:xfrm>
          <a:off x="0" y="0"/>
          <a:ext cx="0" cy="0"/>
          <a:chOff x="0" y="0"/>
          <a:chExt cx="0" cy="0"/>
        </a:xfrm>
      </p:grpSpPr>
      <p:sp>
        <p:nvSpPr>
          <p:cNvPr id="1873" name="Google Shape;1873;gbcf736dff2_0_2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4" name="Google Shape;1874;gbcf736dff2_0_2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9" name="Shape 1789"/>
        <p:cNvGrpSpPr/>
        <p:nvPr/>
      </p:nvGrpSpPr>
      <p:grpSpPr>
        <a:xfrm>
          <a:off x="0" y="0"/>
          <a:ext cx="0" cy="0"/>
          <a:chOff x="0" y="0"/>
          <a:chExt cx="0" cy="0"/>
        </a:xfrm>
      </p:grpSpPr>
      <p:sp>
        <p:nvSpPr>
          <p:cNvPr id="1790" name="Google Shape;1790;gbcf736dff2_0_2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1" name="Google Shape;1791;gbcf736dff2_0_2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7" name="Shape 1797"/>
        <p:cNvGrpSpPr/>
        <p:nvPr/>
      </p:nvGrpSpPr>
      <p:grpSpPr>
        <a:xfrm>
          <a:off x="0" y="0"/>
          <a:ext cx="0" cy="0"/>
          <a:chOff x="0" y="0"/>
          <a:chExt cx="0" cy="0"/>
        </a:xfrm>
      </p:grpSpPr>
      <p:sp>
        <p:nvSpPr>
          <p:cNvPr id="1798" name="Google Shape;1798;g2f1c3204b0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9" name="Google Shape;1799;g2f1c3204b0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2f1c3204b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2f1c3204b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2" name="Shape 1812"/>
        <p:cNvGrpSpPr/>
        <p:nvPr/>
      </p:nvGrpSpPr>
      <p:grpSpPr>
        <a:xfrm>
          <a:off x="0" y="0"/>
          <a:ext cx="0" cy="0"/>
          <a:chOff x="0" y="0"/>
          <a:chExt cx="0" cy="0"/>
        </a:xfrm>
      </p:grpSpPr>
      <p:sp>
        <p:nvSpPr>
          <p:cNvPr id="1813" name="Google Shape;1813;g2f1c3204b0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4" name="Google Shape;1814;g2f1c3204b0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9" name="Shape 1819"/>
        <p:cNvGrpSpPr/>
        <p:nvPr/>
      </p:nvGrpSpPr>
      <p:grpSpPr>
        <a:xfrm>
          <a:off x="0" y="0"/>
          <a:ext cx="0" cy="0"/>
          <a:chOff x="0" y="0"/>
          <a:chExt cx="0" cy="0"/>
        </a:xfrm>
      </p:grpSpPr>
      <p:sp>
        <p:nvSpPr>
          <p:cNvPr id="1820" name="Google Shape;1820;g2f1d4062940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1" name="Google Shape;1821;g2f1d4062940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6" name="Shape 1826"/>
        <p:cNvGrpSpPr/>
        <p:nvPr/>
      </p:nvGrpSpPr>
      <p:grpSpPr>
        <a:xfrm>
          <a:off x="0" y="0"/>
          <a:ext cx="0" cy="0"/>
          <a:chOff x="0" y="0"/>
          <a:chExt cx="0" cy="0"/>
        </a:xfrm>
      </p:grpSpPr>
      <p:sp>
        <p:nvSpPr>
          <p:cNvPr id="1827" name="Google Shape;1827;g28fa35e72d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8" name="Google Shape;1828;g28fa35e72d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4" name="Shape 1834"/>
        <p:cNvGrpSpPr/>
        <p:nvPr/>
      </p:nvGrpSpPr>
      <p:grpSpPr>
        <a:xfrm>
          <a:off x="0" y="0"/>
          <a:ext cx="0" cy="0"/>
          <a:chOff x="0" y="0"/>
          <a:chExt cx="0" cy="0"/>
        </a:xfrm>
      </p:grpSpPr>
      <p:sp>
        <p:nvSpPr>
          <p:cNvPr id="1835" name="Google Shape;1835;g2f1d4062940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6" name="Google Shape;1836;g2f1d4062940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2" name="Shape 1842"/>
        <p:cNvGrpSpPr/>
        <p:nvPr/>
      </p:nvGrpSpPr>
      <p:grpSpPr>
        <a:xfrm>
          <a:off x="0" y="0"/>
          <a:ext cx="0" cy="0"/>
          <a:chOff x="0" y="0"/>
          <a:chExt cx="0" cy="0"/>
        </a:xfrm>
      </p:grpSpPr>
      <p:sp>
        <p:nvSpPr>
          <p:cNvPr id="1843" name="Google Shape;1843;gbcf736dff2_0_2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4" name="Google Shape;1844;gbcf736dff2_0_2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home" TargetMode="External"/><Relationship Id="rId4" Type="http://schemas.openxmlformats.org/officeDocument/2006/relationships/hyperlink" Target="https://www.freepik.com/home" TargetMode="External"/><Relationship Id="rId5" Type="http://schemas.openxmlformats.org/officeDocument/2006/relationships/hyperlink" Target="https://stories.freepik.com/"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1030203" y="-1059532"/>
            <a:ext cx="10519737" cy="6877754"/>
            <a:chOff x="-1030203" y="-1059532"/>
            <a:chExt cx="10519737" cy="6877754"/>
          </a:xfrm>
        </p:grpSpPr>
        <p:sp>
          <p:nvSpPr>
            <p:cNvPr id="12" name="Google Shape;12;p2"/>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260494" y="503644"/>
              <a:ext cx="303421" cy="390232"/>
            </a:xfrm>
            <a:custGeom>
              <a:rect b="b" l="l" r="r" t="t"/>
              <a:pathLst>
                <a:path extrusionOk="0" h="12119" w="9423">
                  <a:moveTo>
                    <a:pt x="8285" y="0"/>
                  </a:moveTo>
                  <a:lnTo>
                    <a:pt x="8058" y="32"/>
                  </a:lnTo>
                  <a:lnTo>
                    <a:pt x="7863" y="97"/>
                  </a:lnTo>
                  <a:lnTo>
                    <a:pt x="7635" y="195"/>
                  </a:lnTo>
                  <a:lnTo>
                    <a:pt x="7473" y="325"/>
                  </a:lnTo>
                  <a:lnTo>
                    <a:pt x="7310" y="487"/>
                  </a:lnTo>
                  <a:lnTo>
                    <a:pt x="228" y="10267"/>
                  </a:lnTo>
                  <a:lnTo>
                    <a:pt x="98" y="10494"/>
                  </a:lnTo>
                  <a:lnTo>
                    <a:pt x="33" y="10689"/>
                  </a:lnTo>
                  <a:lnTo>
                    <a:pt x="0" y="10917"/>
                  </a:lnTo>
                  <a:lnTo>
                    <a:pt x="0" y="11144"/>
                  </a:lnTo>
                  <a:lnTo>
                    <a:pt x="65" y="11371"/>
                  </a:lnTo>
                  <a:lnTo>
                    <a:pt x="163" y="11566"/>
                  </a:lnTo>
                  <a:lnTo>
                    <a:pt x="293" y="11761"/>
                  </a:lnTo>
                  <a:lnTo>
                    <a:pt x="488" y="11924"/>
                  </a:lnTo>
                  <a:lnTo>
                    <a:pt x="683" y="12021"/>
                  </a:lnTo>
                  <a:lnTo>
                    <a:pt x="910" y="12119"/>
                  </a:lnTo>
                  <a:lnTo>
                    <a:pt x="1332" y="12119"/>
                  </a:lnTo>
                  <a:lnTo>
                    <a:pt x="1560" y="12054"/>
                  </a:lnTo>
                  <a:lnTo>
                    <a:pt x="1755" y="11956"/>
                  </a:lnTo>
                  <a:lnTo>
                    <a:pt x="1950" y="11826"/>
                  </a:lnTo>
                  <a:lnTo>
                    <a:pt x="2112" y="11664"/>
                  </a:lnTo>
                  <a:lnTo>
                    <a:pt x="9195" y="1884"/>
                  </a:lnTo>
                  <a:lnTo>
                    <a:pt x="9325" y="1657"/>
                  </a:lnTo>
                  <a:lnTo>
                    <a:pt x="9390" y="1462"/>
                  </a:lnTo>
                  <a:lnTo>
                    <a:pt x="9422" y="1235"/>
                  </a:lnTo>
                  <a:lnTo>
                    <a:pt x="9422" y="1007"/>
                  </a:lnTo>
                  <a:lnTo>
                    <a:pt x="9357" y="780"/>
                  </a:lnTo>
                  <a:lnTo>
                    <a:pt x="9260" y="585"/>
                  </a:lnTo>
                  <a:lnTo>
                    <a:pt x="9130" y="390"/>
                  </a:lnTo>
                  <a:lnTo>
                    <a:pt x="8935" y="227"/>
                  </a:lnTo>
                  <a:lnTo>
                    <a:pt x="8740" y="130"/>
                  </a:lnTo>
                  <a:lnTo>
                    <a:pt x="8513" y="32"/>
                  </a:lnTo>
                  <a:lnTo>
                    <a:pt x="828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4859808" y="728861"/>
              <a:ext cx="130796" cy="130829"/>
            </a:xfrm>
            <a:custGeom>
              <a:rect b="b" l="l" r="r" t="t"/>
              <a:pathLst>
                <a:path extrusionOk="0" h="4063" w="4062">
                  <a:moveTo>
                    <a:pt x="2047" y="1"/>
                  </a:moveTo>
                  <a:lnTo>
                    <a:pt x="1820" y="33"/>
                  </a:lnTo>
                  <a:lnTo>
                    <a:pt x="1625" y="66"/>
                  </a:lnTo>
                  <a:lnTo>
                    <a:pt x="1430" y="98"/>
                  </a:lnTo>
                  <a:lnTo>
                    <a:pt x="1235" y="163"/>
                  </a:lnTo>
                  <a:lnTo>
                    <a:pt x="910" y="358"/>
                  </a:lnTo>
                  <a:lnTo>
                    <a:pt x="585" y="618"/>
                  </a:lnTo>
                  <a:lnTo>
                    <a:pt x="357" y="911"/>
                  </a:lnTo>
                  <a:lnTo>
                    <a:pt x="163" y="1268"/>
                  </a:lnTo>
                  <a:lnTo>
                    <a:pt x="98" y="1431"/>
                  </a:lnTo>
                  <a:lnTo>
                    <a:pt x="33" y="1625"/>
                  </a:lnTo>
                  <a:lnTo>
                    <a:pt x="0" y="1853"/>
                  </a:lnTo>
                  <a:lnTo>
                    <a:pt x="0" y="2048"/>
                  </a:lnTo>
                  <a:lnTo>
                    <a:pt x="0" y="2243"/>
                  </a:lnTo>
                  <a:lnTo>
                    <a:pt x="33" y="2470"/>
                  </a:lnTo>
                  <a:lnTo>
                    <a:pt x="98" y="2665"/>
                  </a:lnTo>
                  <a:lnTo>
                    <a:pt x="163" y="2828"/>
                  </a:lnTo>
                  <a:lnTo>
                    <a:pt x="357" y="3185"/>
                  </a:lnTo>
                  <a:lnTo>
                    <a:pt x="585" y="3477"/>
                  </a:lnTo>
                  <a:lnTo>
                    <a:pt x="910" y="3737"/>
                  </a:lnTo>
                  <a:lnTo>
                    <a:pt x="1235" y="3932"/>
                  </a:lnTo>
                  <a:lnTo>
                    <a:pt x="1430" y="3997"/>
                  </a:lnTo>
                  <a:lnTo>
                    <a:pt x="1625" y="4030"/>
                  </a:lnTo>
                  <a:lnTo>
                    <a:pt x="1820" y="4062"/>
                  </a:lnTo>
                  <a:lnTo>
                    <a:pt x="2242" y="4062"/>
                  </a:lnTo>
                  <a:lnTo>
                    <a:pt x="2437" y="4030"/>
                  </a:lnTo>
                  <a:lnTo>
                    <a:pt x="2632" y="3997"/>
                  </a:lnTo>
                  <a:lnTo>
                    <a:pt x="2827" y="3932"/>
                  </a:lnTo>
                  <a:lnTo>
                    <a:pt x="3184" y="3737"/>
                  </a:lnTo>
                  <a:lnTo>
                    <a:pt x="3477" y="3477"/>
                  </a:lnTo>
                  <a:lnTo>
                    <a:pt x="3736" y="3185"/>
                  </a:lnTo>
                  <a:lnTo>
                    <a:pt x="3899" y="2828"/>
                  </a:lnTo>
                  <a:lnTo>
                    <a:pt x="3964" y="2665"/>
                  </a:lnTo>
                  <a:lnTo>
                    <a:pt x="4029" y="2470"/>
                  </a:lnTo>
                  <a:lnTo>
                    <a:pt x="4061" y="2243"/>
                  </a:lnTo>
                  <a:lnTo>
                    <a:pt x="4061" y="2048"/>
                  </a:lnTo>
                  <a:lnTo>
                    <a:pt x="4061" y="1853"/>
                  </a:lnTo>
                  <a:lnTo>
                    <a:pt x="4029" y="1625"/>
                  </a:lnTo>
                  <a:lnTo>
                    <a:pt x="3964" y="1431"/>
                  </a:lnTo>
                  <a:lnTo>
                    <a:pt x="3899" y="1268"/>
                  </a:lnTo>
                  <a:lnTo>
                    <a:pt x="3736" y="911"/>
                  </a:lnTo>
                  <a:lnTo>
                    <a:pt x="3477" y="618"/>
                  </a:lnTo>
                  <a:lnTo>
                    <a:pt x="3184" y="358"/>
                  </a:lnTo>
                  <a:lnTo>
                    <a:pt x="2827" y="163"/>
                  </a:lnTo>
                  <a:lnTo>
                    <a:pt x="2632" y="98"/>
                  </a:lnTo>
                  <a:lnTo>
                    <a:pt x="2437" y="66"/>
                  </a:lnTo>
                  <a:lnTo>
                    <a:pt x="2242" y="33"/>
                  </a:lnTo>
                  <a:lnTo>
                    <a:pt x="2047"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456697" y="834209"/>
              <a:ext cx="45016" cy="45016"/>
            </a:xfrm>
            <a:custGeom>
              <a:rect b="b" l="l" r="r" t="t"/>
              <a:pathLst>
                <a:path extrusionOk="0" h="1398"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5"/>
                  </a:lnTo>
                  <a:lnTo>
                    <a:pt x="228" y="1203"/>
                  </a:lnTo>
                  <a:lnTo>
                    <a:pt x="325" y="1300"/>
                  </a:lnTo>
                  <a:lnTo>
                    <a:pt x="455" y="1365"/>
                  </a:lnTo>
                  <a:lnTo>
                    <a:pt x="585" y="1398"/>
                  </a:lnTo>
                  <a:lnTo>
                    <a:pt x="845" y="1398"/>
                  </a:lnTo>
                  <a:lnTo>
                    <a:pt x="975"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571780" y="834209"/>
              <a:ext cx="45016" cy="45016"/>
            </a:xfrm>
            <a:custGeom>
              <a:rect b="b" l="l" r="r" t="t"/>
              <a:pathLst>
                <a:path extrusionOk="0" h="1398"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5"/>
                  </a:lnTo>
                  <a:lnTo>
                    <a:pt x="195" y="1203"/>
                  </a:lnTo>
                  <a:lnTo>
                    <a:pt x="325" y="1300"/>
                  </a:lnTo>
                  <a:lnTo>
                    <a:pt x="423" y="1365"/>
                  </a:lnTo>
                  <a:lnTo>
                    <a:pt x="553" y="1398"/>
                  </a:lnTo>
                  <a:lnTo>
                    <a:pt x="845" y="1398"/>
                  </a:lnTo>
                  <a:lnTo>
                    <a:pt x="975" y="1365"/>
                  </a:lnTo>
                  <a:lnTo>
                    <a:pt x="1105" y="1300"/>
                  </a:lnTo>
                  <a:lnTo>
                    <a:pt x="1203" y="1203"/>
                  </a:lnTo>
                  <a:lnTo>
                    <a:pt x="1268" y="1105"/>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686863" y="834209"/>
              <a:ext cx="45016" cy="45016"/>
            </a:xfrm>
            <a:custGeom>
              <a:rect b="b" l="l" r="r" t="t"/>
              <a:pathLst>
                <a:path extrusionOk="0" h="1398"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5"/>
                  </a:lnTo>
                  <a:lnTo>
                    <a:pt x="195" y="1203"/>
                  </a:lnTo>
                  <a:lnTo>
                    <a:pt x="293" y="1300"/>
                  </a:lnTo>
                  <a:lnTo>
                    <a:pt x="423" y="1365"/>
                  </a:lnTo>
                  <a:lnTo>
                    <a:pt x="553" y="1398"/>
                  </a:lnTo>
                  <a:lnTo>
                    <a:pt x="813" y="1398"/>
                  </a:lnTo>
                  <a:lnTo>
                    <a:pt x="943" y="1365"/>
                  </a:lnTo>
                  <a:lnTo>
                    <a:pt x="1073" y="1300"/>
                  </a:lnTo>
                  <a:lnTo>
                    <a:pt x="1170" y="1203"/>
                  </a:lnTo>
                  <a:lnTo>
                    <a:pt x="1268" y="1105"/>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800883" y="834209"/>
              <a:ext cx="45016" cy="45016"/>
            </a:xfrm>
            <a:custGeom>
              <a:rect b="b" l="l" r="r" t="t"/>
              <a:pathLst>
                <a:path extrusionOk="0" h="1398"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5"/>
                  </a:lnTo>
                  <a:lnTo>
                    <a:pt x="196" y="1203"/>
                  </a:lnTo>
                  <a:lnTo>
                    <a:pt x="326" y="1300"/>
                  </a:lnTo>
                  <a:lnTo>
                    <a:pt x="423" y="1365"/>
                  </a:lnTo>
                  <a:lnTo>
                    <a:pt x="553" y="1398"/>
                  </a:lnTo>
                  <a:lnTo>
                    <a:pt x="846" y="1398"/>
                  </a:lnTo>
                  <a:lnTo>
                    <a:pt x="976"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915966" y="834209"/>
              <a:ext cx="45016" cy="45016"/>
            </a:xfrm>
            <a:custGeom>
              <a:rect b="b" l="l" r="r" t="t"/>
              <a:pathLst>
                <a:path extrusionOk="0" h="1398"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5"/>
                  </a:lnTo>
                  <a:lnTo>
                    <a:pt x="196" y="1203"/>
                  </a:lnTo>
                  <a:lnTo>
                    <a:pt x="293" y="1300"/>
                  </a:lnTo>
                  <a:lnTo>
                    <a:pt x="423" y="1365"/>
                  </a:lnTo>
                  <a:lnTo>
                    <a:pt x="553" y="1398"/>
                  </a:lnTo>
                  <a:lnTo>
                    <a:pt x="845" y="1398"/>
                  </a:lnTo>
                  <a:lnTo>
                    <a:pt x="975" y="1365"/>
                  </a:lnTo>
                  <a:lnTo>
                    <a:pt x="1073" y="1300"/>
                  </a:lnTo>
                  <a:lnTo>
                    <a:pt x="1170" y="1203"/>
                  </a:lnTo>
                  <a:lnTo>
                    <a:pt x="1268" y="1105"/>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5439351" y="835272"/>
              <a:ext cx="45016" cy="45016"/>
            </a:xfrm>
            <a:custGeom>
              <a:rect b="b" l="l" r="r" t="t"/>
              <a:pathLst>
                <a:path extrusionOk="0" h="1398" w="1398">
                  <a:moveTo>
                    <a:pt x="553" y="0"/>
                  </a:moveTo>
                  <a:lnTo>
                    <a:pt x="423" y="65"/>
                  </a:lnTo>
                  <a:lnTo>
                    <a:pt x="293" y="130"/>
                  </a:lnTo>
                  <a:lnTo>
                    <a:pt x="196" y="195"/>
                  </a:lnTo>
                  <a:lnTo>
                    <a:pt x="98" y="293"/>
                  </a:lnTo>
                  <a:lnTo>
                    <a:pt x="33" y="423"/>
                  </a:lnTo>
                  <a:lnTo>
                    <a:pt x="1" y="553"/>
                  </a:lnTo>
                  <a:lnTo>
                    <a:pt x="1" y="683"/>
                  </a:lnTo>
                  <a:lnTo>
                    <a:pt x="1" y="845"/>
                  </a:lnTo>
                  <a:lnTo>
                    <a:pt x="33" y="975"/>
                  </a:lnTo>
                  <a:lnTo>
                    <a:pt x="98" y="1072"/>
                  </a:lnTo>
                  <a:lnTo>
                    <a:pt x="196" y="1202"/>
                  </a:lnTo>
                  <a:lnTo>
                    <a:pt x="293" y="1267"/>
                  </a:lnTo>
                  <a:lnTo>
                    <a:pt x="423" y="1332"/>
                  </a:lnTo>
                  <a:lnTo>
                    <a:pt x="553" y="1397"/>
                  </a:lnTo>
                  <a:lnTo>
                    <a:pt x="813" y="1397"/>
                  </a:lnTo>
                  <a:lnTo>
                    <a:pt x="943" y="1332"/>
                  </a:lnTo>
                  <a:lnTo>
                    <a:pt x="1073" y="1267"/>
                  </a:lnTo>
                  <a:lnTo>
                    <a:pt x="1170" y="1202"/>
                  </a:lnTo>
                  <a:lnTo>
                    <a:pt x="1268" y="1072"/>
                  </a:lnTo>
                  <a:lnTo>
                    <a:pt x="1333" y="975"/>
                  </a:lnTo>
                  <a:lnTo>
                    <a:pt x="1365" y="845"/>
                  </a:lnTo>
                  <a:lnTo>
                    <a:pt x="1398" y="683"/>
                  </a:lnTo>
                  <a:lnTo>
                    <a:pt x="1365" y="553"/>
                  </a:lnTo>
                  <a:lnTo>
                    <a:pt x="1333" y="423"/>
                  </a:lnTo>
                  <a:lnTo>
                    <a:pt x="1268" y="293"/>
                  </a:lnTo>
                  <a:lnTo>
                    <a:pt x="1170" y="195"/>
                  </a:lnTo>
                  <a:lnTo>
                    <a:pt x="1073" y="130"/>
                  </a:lnTo>
                  <a:lnTo>
                    <a:pt x="943" y="65"/>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536659" y="835272"/>
              <a:ext cx="45016" cy="45016"/>
            </a:xfrm>
            <a:custGeom>
              <a:rect b="b" l="l" r="r" t="t"/>
              <a:pathLst>
                <a:path extrusionOk="0" h="1398" w="1398">
                  <a:moveTo>
                    <a:pt x="553" y="0"/>
                  </a:moveTo>
                  <a:lnTo>
                    <a:pt x="423" y="65"/>
                  </a:lnTo>
                  <a:lnTo>
                    <a:pt x="293" y="130"/>
                  </a:lnTo>
                  <a:lnTo>
                    <a:pt x="195" y="195"/>
                  </a:lnTo>
                  <a:lnTo>
                    <a:pt x="98" y="293"/>
                  </a:lnTo>
                  <a:lnTo>
                    <a:pt x="33" y="423"/>
                  </a:lnTo>
                  <a:lnTo>
                    <a:pt x="0" y="553"/>
                  </a:lnTo>
                  <a:lnTo>
                    <a:pt x="0" y="683"/>
                  </a:lnTo>
                  <a:lnTo>
                    <a:pt x="0" y="845"/>
                  </a:lnTo>
                  <a:lnTo>
                    <a:pt x="33" y="975"/>
                  </a:lnTo>
                  <a:lnTo>
                    <a:pt x="98" y="1072"/>
                  </a:lnTo>
                  <a:lnTo>
                    <a:pt x="195" y="1202"/>
                  </a:lnTo>
                  <a:lnTo>
                    <a:pt x="293" y="1267"/>
                  </a:lnTo>
                  <a:lnTo>
                    <a:pt x="423" y="1332"/>
                  </a:lnTo>
                  <a:lnTo>
                    <a:pt x="553" y="1397"/>
                  </a:lnTo>
                  <a:lnTo>
                    <a:pt x="813" y="1397"/>
                  </a:lnTo>
                  <a:lnTo>
                    <a:pt x="943" y="1332"/>
                  </a:lnTo>
                  <a:lnTo>
                    <a:pt x="1072" y="1267"/>
                  </a:lnTo>
                  <a:lnTo>
                    <a:pt x="1170" y="1202"/>
                  </a:lnTo>
                  <a:lnTo>
                    <a:pt x="1267" y="1072"/>
                  </a:lnTo>
                  <a:lnTo>
                    <a:pt x="1332" y="975"/>
                  </a:lnTo>
                  <a:lnTo>
                    <a:pt x="1365" y="845"/>
                  </a:lnTo>
                  <a:lnTo>
                    <a:pt x="1397" y="683"/>
                  </a:lnTo>
                  <a:lnTo>
                    <a:pt x="1365" y="553"/>
                  </a:lnTo>
                  <a:lnTo>
                    <a:pt x="1332" y="423"/>
                  </a:lnTo>
                  <a:lnTo>
                    <a:pt x="1267" y="293"/>
                  </a:lnTo>
                  <a:lnTo>
                    <a:pt x="1170" y="195"/>
                  </a:lnTo>
                  <a:lnTo>
                    <a:pt x="1072" y="130"/>
                  </a:lnTo>
                  <a:lnTo>
                    <a:pt x="943" y="65"/>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633936" y="835272"/>
              <a:ext cx="45016" cy="45016"/>
            </a:xfrm>
            <a:custGeom>
              <a:rect b="b" l="l" r="r" t="t"/>
              <a:pathLst>
                <a:path extrusionOk="0" h="1398" w="1398">
                  <a:moveTo>
                    <a:pt x="553" y="0"/>
                  </a:moveTo>
                  <a:lnTo>
                    <a:pt x="423" y="65"/>
                  </a:lnTo>
                  <a:lnTo>
                    <a:pt x="293" y="130"/>
                  </a:lnTo>
                  <a:lnTo>
                    <a:pt x="196" y="195"/>
                  </a:lnTo>
                  <a:lnTo>
                    <a:pt x="98" y="293"/>
                  </a:lnTo>
                  <a:lnTo>
                    <a:pt x="33" y="423"/>
                  </a:lnTo>
                  <a:lnTo>
                    <a:pt x="1" y="553"/>
                  </a:lnTo>
                  <a:lnTo>
                    <a:pt x="1" y="683"/>
                  </a:lnTo>
                  <a:lnTo>
                    <a:pt x="1" y="845"/>
                  </a:lnTo>
                  <a:lnTo>
                    <a:pt x="33" y="975"/>
                  </a:lnTo>
                  <a:lnTo>
                    <a:pt x="98" y="1072"/>
                  </a:lnTo>
                  <a:lnTo>
                    <a:pt x="196" y="1202"/>
                  </a:lnTo>
                  <a:lnTo>
                    <a:pt x="293" y="1267"/>
                  </a:lnTo>
                  <a:lnTo>
                    <a:pt x="423" y="1332"/>
                  </a:lnTo>
                  <a:lnTo>
                    <a:pt x="553" y="1397"/>
                  </a:lnTo>
                  <a:lnTo>
                    <a:pt x="813" y="1397"/>
                  </a:lnTo>
                  <a:lnTo>
                    <a:pt x="943" y="1332"/>
                  </a:lnTo>
                  <a:lnTo>
                    <a:pt x="1073" y="1267"/>
                  </a:lnTo>
                  <a:lnTo>
                    <a:pt x="1171" y="1202"/>
                  </a:lnTo>
                  <a:lnTo>
                    <a:pt x="1268" y="1072"/>
                  </a:lnTo>
                  <a:lnTo>
                    <a:pt x="1333" y="975"/>
                  </a:lnTo>
                  <a:lnTo>
                    <a:pt x="1365" y="845"/>
                  </a:lnTo>
                  <a:lnTo>
                    <a:pt x="1398" y="683"/>
                  </a:lnTo>
                  <a:lnTo>
                    <a:pt x="1365" y="553"/>
                  </a:lnTo>
                  <a:lnTo>
                    <a:pt x="1333" y="423"/>
                  </a:lnTo>
                  <a:lnTo>
                    <a:pt x="1268" y="293"/>
                  </a:lnTo>
                  <a:lnTo>
                    <a:pt x="1171" y="195"/>
                  </a:lnTo>
                  <a:lnTo>
                    <a:pt x="1073" y="130"/>
                  </a:lnTo>
                  <a:lnTo>
                    <a:pt x="943" y="65"/>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6277226" y="868354"/>
              <a:ext cx="304451" cy="390264"/>
            </a:xfrm>
            <a:custGeom>
              <a:rect b="b" l="l" r="r" t="t"/>
              <a:pathLst>
                <a:path extrusionOk="0" h="12120" w="9455">
                  <a:moveTo>
                    <a:pt x="8318" y="1"/>
                  </a:moveTo>
                  <a:lnTo>
                    <a:pt x="8090" y="33"/>
                  </a:lnTo>
                  <a:lnTo>
                    <a:pt x="7863" y="98"/>
                  </a:lnTo>
                  <a:lnTo>
                    <a:pt x="7668" y="196"/>
                  </a:lnTo>
                  <a:lnTo>
                    <a:pt x="7473" y="326"/>
                  </a:lnTo>
                  <a:lnTo>
                    <a:pt x="7310" y="488"/>
                  </a:lnTo>
                  <a:lnTo>
                    <a:pt x="228" y="10268"/>
                  </a:lnTo>
                  <a:lnTo>
                    <a:pt x="130" y="10495"/>
                  </a:lnTo>
                  <a:lnTo>
                    <a:pt x="33" y="10690"/>
                  </a:lnTo>
                  <a:lnTo>
                    <a:pt x="0" y="10917"/>
                  </a:lnTo>
                  <a:lnTo>
                    <a:pt x="33" y="11145"/>
                  </a:lnTo>
                  <a:lnTo>
                    <a:pt x="98" y="11372"/>
                  </a:lnTo>
                  <a:lnTo>
                    <a:pt x="195" y="11567"/>
                  </a:lnTo>
                  <a:lnTo>
                    <a:pt x="325" y="11762"/>
                  </a:lnTo>
                  <a:lnTo>
                    <a:pt x="488" y="11925"/>
                  </a:lnTo>
                  <a:lnTo>
                    <a:pt x="715" y="12022"/>
                  </a:lnTo>
                  <a:lnTo>
                    <a:pt x="910" y="12119"/>
                  </a:lnTo>
                  <a:lnTo>
                    <a:pt x="1365" y="12119"/>
                  </a:lnTo>
                  <a:lnTo>
                    <a:pt x="1592" y="12054"/>
                  </a:lnTo>
                  <a:lnTo>
                    <a:pt x="1787" y="11957"/>
                  </a:lnTo>
                  <a:lnTo>
                    <a:pt x="1982" y="11827"/>
                  </a:lnTo>
                  <a:lnTo>
                    <a:pt x="2145" y="11665"/>
                  </a:lnTo>
                  <a:lnTo>
                    <a:pt x="9227" y="1885"/>
                  </a:lnTo>
                  <a:lnTo>
                    <a:pt x="9357" y="1658"/>
                  </a:lnTo>
                  <a:lnTo>
                    <a:pt x="9422" y="1463"/>
                  </a:lnTo>
                  <a:lnTo>
                    <a:pt x="9455" y="1235"/>
                  </a:lnTo>
                  <a:lnTo>
                    <a:pt x="9422" y="1008"/>
                  </a:lnTo>
                  <a:lnTo>
                    <a:pt x="9390" y="780"/>
                  </a:lnTo>
                  <a:lnTo>
                    <a:pt x="9292" y="586"/>
                  </a:lnTo>
                  <a:lnTo>
                    <a:pt x="9130" y="391"/>
                  </a:lnTo>
                  <a:lnTo>
                    <a:pt x="8967" y="228"/>
                  </a:lnTo>
                  <a:lnTo>
                    <a:pt x="8773" y="131"/>
                  </a:lnTo>
                  <a:lnTo>
                    <a:pt x="8545" y="33"/>
                  </a:lnTo>
                  <a:lnTo>
                    <a:pt x="8318"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456697" y="931517"/>
              <a:ext cx="45016" cy="45016"/>
            </a:xfrm>
            <a:custGeom>
              <a:rect b="b" l="l" r="r" t="t"/>
              <a:pathLst>
                <a:path extrusionOk="0" h="1398" w="1398">
                  <a:moveTo>
                    <a:pt x="715" y="0"/>
                  </a:moveTo>
                  <a:lnTo>
                    <a:pt x="585" y="33"/>
                  </a:lnTo>
                  <a:lnTo>
                    <a:pt x="455" y="65"/>
                  </a:lnTo>
                  <a:lnTo>
                    <a:pt x="325" y="130"/>
                  </a:lnTo>
                  <a:lnTo>
                    <a:pt x="228" y="228"/>
                  </a:lnTo>
                  <a:lnTo>
                    <a:pt x="131" y="325"/>
                  </a:lnTo>
                  <a:lnTo>
                    <a:pt x="66" y="423"/>
                  </a:lnTo>
                  <a:lnTo>
                    <a:pt x="33" y="553"/>
                  </a:lnTo>
                  <a:lnTo>
                    <a:pt x="1" y="715"/>
                  </a:lnTo>
                  <a:lnTo>
                    <a:pt x="33" y="845"/>
                  </a:lnTo>
                  <a:lnTo>
                    <a:pt x="66" y="975"/>
                  </a:lnTo>
                  <a:lnTo>
                    <a:pt x="131" y="1105"/>
                  </a:lnTo>
                  <a:lnTo>
                    <a:pt x="228" y="1203"/>
                  </a:lnTo>
                  <a:lnTo>
                    <a:pt x="325" y="1300"/>
                  </a:lnTo>
                  <a:lnTo>
                    <a:pt x="455" y="1365"/>
                  </a:lnTo>
                  <a:lnTo>
                    <a:pt x="585" y="1397"/>
                  </a:lnTo>
                  <a:lnTo>
                    <a:pt x="845" y="1397"/>
                  </a:lnTo>
                  <a:lnTo>
                    <a:pt x="975"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571780" y="931517"/>
              <a:ext cx="45016" cy="45016"/>
            </a:xfrm>
            <a:custGeom>
              <a:rect b="b" l="l" r="r" t="t"/>
              <a:pathLst>
                <a:path extrusionOk="0" h="1398" w="1398">
                  <a:moveTo>
                    <a:pt x="715" y="0"/>
                  </a:moveTo>
                  <a:lnTo>
                    <a:pt x="553" y="33"/>
                  </a:lnTo>
                  <a:lnTo>
                    <a:pt x="423" y="65"/>
                  </a:lnTo>
                  <a:lnTo>
                    <a:pt x="325" y="130"/>
                  </a:lnTo>
                  <a:lnTo>
                    <a:pt x="195" y="228"/>
                  </a:lnTo>
                  <a:lnTo>
                    <a:pt x="130" y="325"/>
                  </a:lnTo>
                  <a:lnTo>
                    <a:pt x="65" y="423"/>
                  </a:lnTo>
                  <a:lnTo>
                    <a:pt x="1" y="553"/>
                  </a:lnTo>
                  <a:lnTo>
                    <a:pt x="1" y="715"/>
                  </a:lnTo>
                  <a:lnTo>
                    <a:pt x="1" y="845"/>
                  </a:lnTo>
                  <a:lnTo>
                    <a:pt x="65" y="975"/>
                  </a:lnTo>
                  <a:lnTo>
                    <a:pt x="130" y="1105"/>
                  </a:lnTo>
                  <a:lnTo>
                    <a:pt x="195" y="1203"/>
                  </a:lnTo>
                  <a:lnTo>
                    <a:pt x="325" y="1300"/>
                  </a:lnTo>
                  <a:lnTo>
                    <a:pt x="423" y="1365"/>
                  </a:lnTo>
                  <a:lnTo>
                    <a:pt x="553" y="1397"/>
                  </a:lnTo>
                  <a:lnTo>
                    <a:pt x="845" y="1397"/>
                  </a:lnTo>
                  <a:lnTo>
                    <a:pt x="975" y="1365"/>
                  </a:lnTo>
                  <a:lnTo>
                    <a:pt x="1105" y="1300"/>
                  </a:lnTo>
                  <a:lnTo>
                    <a:pt x="1203" y="1203"/>
                  </a:lnTo>
                  <a:lnTo>
                    <a:pt x="1268" y="1105"/>
                  </a:lnTo>
                  <a:lnTo>
                    <a:pt x="1333" y="975"/>
                  </a:lnTo>
                  <a:lnTo>
                    <a:pt x="1398" y="845"/>
                  </a:lnTo>
                  <a:lnTo>
                    <a:pt x="1398" y="715"/>
                  </a:lnTo>
                  <a:lnTo>
                    <a:pt x="1398" y="553"/>
                  </a:lnTo>
                  <a:lnTo>
                    <a:pt x="1333" y="423"/>
                  </a:lnTo>
                  <a:lnTo>
                    <a:pt x="1268" y="325"/>
                  </a:lnTo>
                  <a:lnTo>
                    <a:pt x="1203" y="228"/>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686863" y="931517"/>
              <a:ext cx="45016" cy="45016"/>
            </a:xfrm>
            <a:custGeom>
              <a:rect b="b" l="l" r="r" t="t"/>
              <a:pathLst>
                <a:path extrusionOk="0" h="1398" w="1398">
                  <a:moveTo>
                    <a:pt x="683" y="0"/>
                  </a:moveTo>
                  <a:lnTo>
                    <a:pt x="553" y="33"/>
                  </a:lnTo>
                  <a:lnTo>
                    <a:pt x="423" y="65"/>
                  </a:lnTo>
                  <a:lnTo>
                    <a:pt x="293" y="130"/>
                  </a:lnTo>
                  <a:lnTo>
                    <a:pt x="195" y="228"/>
                  </a:lnTo>
                  <a:lnTo>
                    <a:pt x="98" y="325"/>
                  </a:lnTo>
                  <a:lnTo>
                    <a:pt x="33" y="423"/>
                  </a:lnTo>
                  <a:lnTo>
                    <a:pt x="0" y="553"/>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7" y="715"/>
                  </a:lnTo>
                  <a:lnTo>
                    <a:pt x="1365" y="553"/>
                  </a:lnTo>
                  <a:lnTo>
                    <a:pt x="1333" y="423"/>
                  </a:lnTo>
                  <a:lnTo>
                    <a:pt x="1268" y="325"/>
                  </a:lnTo>
                  <a:lnTo>
                    <a:pt x="1170" y="228"/>
                  </a:lnTo>
                  <a:lnTo>
                    <a:pt x="1073" y="130"/>
                  </a:lnTo>
                  <a:lnTo>
                    <a:pt x="943" y="65"/>
                  </a:lnTo>
                  <a:lnTo>
                    <a:pt x="813"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800883" y="931517"/>
              <a:ext cx="45016" cy="45016"/>
            </a:xfrm>
            <a:custGeom>
              <a:rect b="b" l="l" r="r" t="t"/>
              <a:pathLst>
                <a:path extrusionOk="0" h="1398" w="1398">
                  <a:moveTo>
                    <a:pt x="716" y="0"/>
                  </a:moveTo>
                  <a:lnTo>
                    <a:pt x="553" y="33"/>
                  </a:lnTo>
                  <a:lnTo>
                    <a:pt x="423" y="65"/>
                  </a:lnTo>
                  <a:lnTo>
                    <a:pt x="326" y="130"/>
                  </a:lnTo>
                  <a:lnTo>
                    <a:pt x="196" y="228"/>
                  </a:lnTo>
                  <a:lnTo>
                    <a:pt x="131" y="325"/>
                  </a:lnTo>
                  <a:lnTo>
                    <a:pt x="66" y="423"/>
                  </a:lnTo>
                  <a:lnTo>
                    <a:pt x="33" y="553"/>
                  </a:lnTo>
                  <a:lnTo>
                    <a:pt x="1" y="715"/>
                  </a:lnTo>
                  <a:lnTo>
                    <a:pt x="33" y="845"/>
                  </a:lnTo>
                  <a:lnTo>
                    <a:pt x="66" y="975"/>
                  </a:lnTo>
                  <a:lnTo>
                    <a:pt x="131" y="1105"/>
                  </a:lnTo>
                  <a:lnTo>
                    <a:pt x="196" y="1203"/>
                  </a:lnTo>
                  <a:lnTo>
                    <a:pt x="326" y="1300"/>
                  </a:lnTo>
                  <a:lnTo>
                    <a:pt x="423" y="1365"/>
                  </a:lnTo>
                  <a:lnTo>
                    <a:pt x="553" y="1397"/>
                  </a:lnTo>
                  <a:lnTo>
                    <a:pt x="846" y="1397"/>
                  </a:lnTo>
                  <a:lnTo>
                    <a:pt x="976"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6" y="65"/>
                  </a:lnTo>
                  <a:lnTo>
                    <a:pt x="846" y="33"/>
                  </a:lnTo>
                  <a:lnTo>
                    <a:pt x="716"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2915966" y="931517"/>
              <a:ext cx="45016" cy="45016"/>
            </a:xfrm>
            <a:custGeom>
              <a:rect b="b" l="l" r="r" t="t"/>
              <a:pathLst>
                <a:path extrusionOk="0" h="1398" w="1398">
                  <a:moveTo>
                    <a:pt x="683" y="0"/>
                  </a:moveTo>
                  <a:lnTo>
                    <a:pt x="553" y="33"/>
                  </a:lnTo>
                  <a:lnTo>
                    <a:pt x="423" y="65"/>
                  </a:lnTo>
                  <a:lnTo>
                    <a:pt x="293" y="130"/>
                  </a:lnTo>
                  <a:lnTo>
                    <a:pt x="196" y="228"/>
                  </a:lnTo>
                  <a:lnTo>
                    <a:pt x="98" y="325"/>
                  </a:lnTo>
                  <a:lnTo>
                    <a:pt x="33" y="423"/>
                  </a:lnTo>
                  <a:lnTo>
                    <a:pt x="1" y="553"/>
                  </a:lnTo>
                  <a:lnTo>
                    <a:pt x="1" y="715"/>
                  </a:lnTo>
                  <a:lnTo>
                    <a:pt x="1" y="845"/>
                  </a:lnTo>
                  <a:lnTo>
                    <a:pt x="33" y="975"/>
                  </a:lnTo>
                  <a:lnTo>
                    <a:pt x="98" y="1105"/>
                  </a:lnTo>
                  <a:lnTo>
                    <a:pt x="196" y="1203"/>
                  </a:lnTo>
                  <a:lnTo>
                    <a:pt x="293" y="1300"/>
                  </a:lnTo>
                  <a:lnTo>
                    <a:pt x="423" y="1365"/>
                  </a:lnTo>
                  <a:lnTo>
                    <a:pt x="553" y="1397"/>
                  </a:lnTo>
                  <a:lnTo>
                    <a:pt x="845" y="1397"/>
                  </a:lnTo>
                  <a:lnTo>
                    <a:pt x="975" y="1365"/>
                  </a:lnTo>
                  <a:lnTo>
                    <a:pt x="1073" y="1300"/>
                  </a:lnTo>
                  <a:lnTo>
                    <a:pt x="1170" y="1203"/>
                  </a:lnTo>
                  <a:lnTo>
                    <a:pt x="1268" y="1105"/>
                  </a:lnTo>
                  <a:lnTo>
                    <a:pt x="1333" y="975"/>
                  </a:lnTo>
                  <a:lnTo>
                    <a:pt x="1365" y="845"/>
                  </a:lnTo>
                  <a:lnTo>
                    <a:pt x="1398" y="715"/>
                  </a:lnTo>
                  <a:lnTo>
                    <a:pt x="1365" y="553"/>
                  </a:lnTo>
                  <a:lnTo>
                    <a:pt x="1333" y="423"/>
                  </a:lnTo>
                  <a:lnTo>
                    <a:pt x="1268" y="325"/>
                  </a:lnTo>
                  <a:lnTo>
                    <a:pt x="1170" y="228"/>
                  </a:lnTo>
                  <a:lnTo>
                    <a:pt x="1073" y="130"/>
                  </a:lnTo>
                  <a:lnTo>
                    <a:pt x="975" y="65"/>
                  </a:lnTo>
                  <a:lnTo>
                    <a:pt x="845"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456697" y="1028794"/>
              <a:ext cx="45016" cy="45048"/>
            </a:xfrm>
            <a:custGeom>
              <a:rect b="b" l="l" r="r" t="t"/>
              <a:pathLst>
                <a:path extrusionOk="0" h="1399"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6"/>
                  </a:lnTo>
                  <a:lnTo>
                    <a:pt x="228" y="1203"/>
                  </a:lnTo>
                  <a:lnTo>
                    <a:pt x="325" y="1301"/>
                  </a:lnTo>
                  <a:lnTo>
                    <a:pt x="455" y="1366"/>
                  </a:lnTo>
                  <a:lnTo>
                    <a:pt x="585" y="1398"/>
                  </a:lnTo>
                  <a:lnTo>
                    <a:pt x="845" y="1398"/>
                  </a:lnTo>
                  <a:lnTo>
                    <a:pt x="975"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571780" y="1028794"/>
              <a:ext cx="45016" cy="45048"/>
            </a:xfrm>
            <a:custGeom>
              <a:rect b="b" l="l" r="r" t="t"/>
              <a:pathLst>
                <a:path extrusionOk="0" h="1399"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6"/>
                  </a:lnTo>
                  <a:lnTo>
                    <a:pt x="195" y="1203"/>
                  </a:lnTo>
                  <a:lnTo>
                    <a:pt x="325" y="1301"/>
                  </a:lnTo>
                  <a:lnTo>
                    <a:pt x="423" y="1366"/>
                  </a:lnTo>
                  <a:lnTo>
                    <a:pt x="553" y="1398"/>
                  </a:lnTo>
                  <a:lnTo>
                    <a:pt x="845" y="1398"/>
                  </a:lnTo>
                  <a:lnTo>
                    <a:pt x="975" y="1366"/>
                  </a:lnTo>
                  <a:lnTo>
                    <a:pt x="1105" y="1301"/>
                  </a:lnTo>
                  <a:lnTo>
                    <a:pt x="1203" y="1203"/>
                  </a:lnTo>
                  <a:lnTo>
                    <a:pt x="1268" y="1106"/>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686863" y="1028794"/>
              <a:ext cx="45016" cy="45048"/>
            </a:xfrm>
            <a:custGeom>
              <a:rect b="b" l="l" r="r" t="t"/>
              <a:pathLst>
                <a:path extrusionOk="0" h="1399"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6"/>
                  </a:lnTo>
                  <a:lnTo>
                    <a:pt x="195" y="1203"/>
                  </a:lnTo>
                  <a:lnTo>
                    <a:pt x="293" y="1301"/>
                  </a:lnTo>
                  <a:lnTo>
                    <a:pt x="423" y="1366"/>
                  </a:lnTo>
                  <a:lnTo>
                    <a:pt x="553" y="1398"/>
                  </a:lnTo>
                  <a:lnTo>
                    <a:pt x="813" y="1398"/>
                  </a:lnTo>
                  <a:lnTo>
                    <a:pt x="943" y="1366"/>
                  </a:lnTo>
                  <a:lnTo>
                    <a:pt x="1073" y="1301"/>
                  </a:lnTo>
                  <a:lnTo>
                    <a:pt x="1170" y="1203"/>
                  </a:lnTo>
                  <a:lnTo>
                    <a:pt x="1268" y="1106"/>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800883" y="1028794"/>
              <a:ext cx="45016" cy="45048"/>
            </a:xfrm>
            <a:custGeom>
              <a:rect b="b" l="l" r="r" t="t"/>
              <a:pathLst>
                <a:path extrusionOk="0" h="1399"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6"/>
                  </a:lnTo>
                  <a:lnTo>
                    <a:pt x="196" y="1203"/>
                  </a:lnTo>
                  <a:lnTo>
                    <a:pt x="326" y="1301"/>
                  </a:lnTo>
                  <a:lnTo>
                    <a:pt x="423" y="1366"/>
                  </a:lnTo>
                  <a:lnTo>
                    <a:pt x="553" y="1398"/>
                  </a:lnTo>
                  <a:lnTo>
                    <a:pt x="846" y="1398"/>
                  </a:lnTo>
                  <a:lnTo>
                    <a:pt x="976"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915966" y="1028794"/>
              <a:ext cx="45016" cy="45048"/>
            </a:xfrm>
            <a:custGeom>
              <a:rect b="b" l="l" r="r" t="t"/>
              <a:pathLst>
                <a:path extrusionOk="0" h="1399"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6"/>
                  </a:lnTo>
                  <a:lnTo>
                    <a:pt x="196" y="1203"/>
                  </a:lnTo>
                  <a:lnTo>
                    <a:pt x="293" y="1301"/>
                  </a:lnTo>
                  <a:lnTo>
                    <a:pt x="423" y="1366"/>
                  </a:lnTo>
                  <a:lnTo>
                    <a:pt x="553" y="1398"/>
                  </a:lnTo>
                  <a:lnTo>
                    <a:pt x="845" y="1398"/>
                  </a:lnTo>
                  <a:lnTo>
                    <a:pt x="975" y="1366"/>
                  </a:lnTo>
                  <a:lnTo>
                    <a:pt x="1073" y="1301"/>
                  </a:lnTo>
                  <a:lnTo>
                    <a:pt x="1170" y="1203"/>
                  </a:lnTo>
                  <a:lnTo>
                    <a:pt x="1268" y="1106"/>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456697" y="1126102"/>
              <a:ext cx="45016" cy="45016"/>
            </a:xfrm>
            <a:custGeom>
              <a:rect b="b" l="l" r="r" t="t"/>
              <a:pathLst>
                <a:path extrusionOk="0" h="1398" w="1398">
                  <a:moveTo>
                    <a:pt x="715" y="1"/>
                  </a:moveTo>
                  <a:lnTo>
                    <a:pt x="585" y="33"/>
                  </a:lnTo>
                  <a:lnTo>
                    <a:pt x="455" y="66"/>
                  </a:lnTo>
                  <a:lnTo>
                    <a:pt x="325" y="130"/>
                  </a:lnTo>
                  <a:lnTo>
                    <a:pt x="228" y="195"/>
                  </a:lnTo>
                  <a:lnTo>
                    <a:pt x="131" y="325"/>
                  </a:lnTo>
                  <a:lnTo>
                    <a:pt x="66" y="423"/>
                  </a:lnTo>
                  <a:lnTo>
                    <a:pt x="33" y="553"/>
                  </a:lnTo>
                  <a:lnTo>
                    <a:pt x="1" y="715"/>
                  </a:lnTo>
                  <a:lnTo>
                    <a:pt x="33" y="845"/>
                  </a:lnTo>
                  <a:lnTo>
                    <a:pt x="66" y="975"/>
                  </a:lnTo>
                  <a:lnTo>
                    <a:pt x="131" y="1105"/>
                  </a:lnTo>
                  <a:lnTo>
                    <a:pt x="228" y="1203"/>
                  </a:lnTo>
                  <a:lnTo>
                    <a:pt x="325" y="1300"/>
                  </a:lnTo>
                  <a:lnTo>
                    <a:pt x="455" y="1333"/>
                  </a:lnTo>
                  <a:lnTo>
                    <a:pt x="585" y="1398"/>
                  </a:lnTo>
                  <a:lnTo>
                    <a:pt x="845" y="1398"/>
                  </a:lnTo>
                  <a:lnTo>
                    <a:pt x="975"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571780" y="1126102"/>
              <a:ext cx="45016" cy="45016"/>
            </a:xfrm>
            <a:custGeom>
              <a:rect b="b" l="l" r="r" t="t"/>
              <a:pathLst>
                <a:path extrusionOk="0" h="1398" w="1398">
                  <a:moveTo>
                    <a:pt x="715" y="1"/>
                  </a:moveTo>
                  <a:lnTo>
                    <a:pt x="553" y="33"/>
                  </a:lnTo>
                  <a:lnTo>
                    <a:pt x="423" y="66"/>
                  </a:lnTo>
                  <a:lnTo>
                    <a:pt x="325" y="130"/>
                  </a:lnTo>
                  <a:lnTo>
                    <a:pt x="195" y="195"/>
                  </a:lnTo>
                  <a:lnTo>
                    <a:pt x="130" y="325"/>
                  </a:lnTo>
                  <a:lnTo>
                    <a:pt x="65" y="423"/>
                  </a:lnTo>
                  <a:lnTo>
                    <a:pt x="1" y="553"/>
                  </a:lnTo>
                  <a:lnTo>
                    <a:pt x="1" y="715"/>
                  </a:lnTo>
                  <a:lnTo>
                    <a:pt x="1" y="845"/>
                  </a:lnTo>
                  <a:lnTo>
                    <a:pt x="65" y="975"/>
                  </a:lnTo>
                  <a:lnTo>
                    <a:pt x="130" y="1105"/>
                  </a:lnTo>
                  <a:lnTo>
                    <a:pt x="195" y="1203"/>
                  </a:lnTo>
                  <a:lnTo>
                    <a:pt x="325" y="1300"/>
                  </a:lnTo>
                  <a:lnTo>
                    <a:pt x="423" y="1333"/>
                  </a:lnTo>
                  <a:lnTo>
                    <a:pt x="553" y="1398"/>
                  </a:lnTo>
                  <a:lnTo>
                    <a:pt x="845" y="1398"/>
                  </a:lnTo>
                  <a:lnTo>
                    <a:pt x="975" y="1333"/>
                  </a:lnTo>
                  <a:lnTo>
                    <a:pt x="1105" y="1300"/>
                  </a:lnTo>
                  <a:lnTo>
                    <a:pt x="1203" y="1203"/>
                  </a:lnTo>
                  <a:lnTo>
                    <a:pt x="1268" y="1105"/>
                  </a:lnTo>
                  <a:lnTo>
                    <a:pt x="1333" y="975"/>
                  </a:lnTo>
                  <a:lnTo>
                    <a:pt x="1398" y="845"/>
                  </a:lnTo>
                  <a:lnTo>
                    <a:pt x="1398" y="715"/>
                  </a:lnTo>
                  <a:lnTo>
                    <a:pt x="1398" y="553"/>
                  </a:lnTo>
                  <a:lnTo>
                    <a:pt x="1333" y="423"/>
                  </a:lnTo>
                  <a:lnTo>
                    <a:pt x="1268" y="325"/>
                  </a:lnTo>
                  <a:lnTo>
                    <a:pt x="1203" y="195"/>
                  </a:lnTo>
                  <a:lnTo>
                    <a:pt x="1105" y="130"/>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686863" y="1126102"/>
              <a:ext cx="45016" cy="45016"/>
            </a:xfrm>
            <a:custGeom>
              <a:rect b="b" l="l" r="r" t="t"/>
              <a:pathLst>
                <a:path extrusionOk="0" h="1398" w="1398">
                  <a:moveTo>
                    <a:pt x="683" y="1"/>
                  </a:moveTo>
                  <a:lnTo>
                    <a:pt x="553" y="33"/>
                  </a:lnTo>
                  <a:lnTo>
                    <a:pt x="423" y="66"/>
                  </a:lnTo>
                  <a:lnTo>
                    <a:pt x="293" y="130"/>
                  </a:lnTo>
                  <a:lnTo>
                    <a:pt x="195" y="195"/>
                  </a:lnTo>
                  <a:lnTo>
                    <a:pt x="98" y="325"/>
                  </a:lnTo>
                  <a:lnTo>
                    <a:pt x="33" y="423"/>
                  </a:lnTo>
                  <a:lnTo>
                    <a:pt x="0" y="553"/>
                  </a:lnTo>
                  <a:lnTo>
                    <a:pt x="0" y="715"/>
                  </a:lnTo>
                  <a:lnTo>
                    <a:pt x="0" y="845"/>
                  </a:lnTo>
                  <a:lnTo>
                    <a:pt x="33" y="975"/>
                  </a:lnTo>
                  <a:lnTo>
                    <a:pt x="98" y="1105"/>
                  </a:lnTo>
                  <a:lnTo>
                    <a:pt x="195" y="1203"/>
                  </a:lnTo>
                  <a:lnTo>
                    <a:pt x="293" y="1300"/>
                  </a:lnTo>
                  <a:lnTo>
                    <a:pt x="423" y="1333"/>
                  </a:lnTo>
                  <a:lnTo>
                    <a:pt x="553" y="1398"/>
                  </a:lnTo>
                  <a:lnTo>
                    <a:pt x="813" y="1398"/>
                  </a:lnTo>
                  <a:lnTo>
                    <a:pt x="943" y="1333"/>
                  </a:lnTo>
                  <a:lnTo>
                    <a:pt x="1073" y="1300"/>
                  </a:lnTo>
                  <a:lnTo>
                    <a:pt x="1170" y="1203"/>
                  </a:lnTo>
                  <a:lnTo>
                    <a:pt x="1268" y="1105"/>
                  </a:lnTo>
                  <a:lnTo>
                    <a:pt x="1333" y="975"/>
                  </a:lnTo>
                  <a:lnTo>
                    <a:pt x="1365" y="845"/>
                  </a:lnTo>
                  <a:lnTo>
                    <a:pt x="1397" y="715"/>
                  </a:lnTo>
                  <a:lnTo>
                    <a:pt x="1365" y="553"/>
                  </a:lnTo>
                  <a:lnTo>
                    <a:pt x="1333" y="423"/>
                  </a:lnTo>
                  <a:lnTo>
                    <a:pt x="1268" y="325"/>
                  </a:lnTo>
                  <a:lnTo>
                    <a:pt x="1170" y="195"/>
                  </a:lnTo>
                  <a:lnTo>
                    <a:pt x="1073" y="130"/>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800883" y="1126102"/>
              <a:ext cx="45016" cy="45016"/>
            </a:xfrm>
            <a:custGeom>
              <a:rect b="b" l="l" r="r" t="t"/>
              <a:pathLst>
                <a:path extrusionOk="0" h="1398" w="1398">
                  <a:moveTo>
                    <a:pt x="716" y="1"/>
                  </a:moveTo>
                  <a:lnTo>
                    <a:pt x="553" y="33"/>
                  </a:lnTo>
                  <a:lnTo>
                    <a:pt x="423" y="66"/>
                  </a:lnTo>
                  <a:lnTo>
                    <a:pt x="326" y="130"/>
                  </a:lnTo>
                  <a:lnTo>
                    <a:pt x="196" y="195"/>
                  </a:lnTo>
                  <a:lnTo>
                    <a:pt x="131" y="325"/>
                  </a:lnTo>
                  <a:lnTo>
                    <a:pt x="66" y="423"/>
                  </a:lnTo>
                  <a:lnTo>
                    <a:pt x="33" y="553"/>
                  </a:lnTo>
                  <a:lnTo>
                    <a:pt x="1" y="715"/>
                  </a:lnTo>
                  <a:lnTo>
                    <a:pt x="33" y="845"/>
                  </a:lnTo>
                  <a:lnTo>
                    <a:pt x="66" y="975"/>
                  </a:lnTo>
                  <a:lnTo>
                    <a:pt x="131" y="1105"/>
                  </a:lnTo>
                  <a:lnTo>
                    <a:pt x="196" y="1203"/>
                  </a:lnTo>
                  <a:lnTo>
                    <a:pt x="326" y="1300"/>
                  </a:lnTo>
                  <a:lnTo>
                    <a:pt x="423" y="1333"/>
                  </a:lnTo>
                  <a:lnTo>
                    <a:pt x="553" y="1398"/>
                  </a:lnTo>
                  <a:lnTo>
                    <a:pt x="846" y="1398"/>
                  </a:lnTo>
                  <a:lnTo>
                    <a:pt x="976"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915966" y="1126102"/>
              <a:ext cx="45016" cy="45016"/>
            </a:xfrm>
            <a:custGeom>
              <a:rect b="b" l="l" r="r" t="t"/>
              <a:pathLst>
                <a:path extrusionOk="0" h="1398" w="1398">
                  <a:moveTo>
                    <a:pt x="683" y="1"/>
                  </a:moveTo>
                  <a:lnTo>
                    <a:pt x="553" y="33"/>
                  </a:lnTo>
                  <a:lnTo>
                    <a:pt x="423" y="66"/>
                  </a:lnTo>
                  <a:lnTo>
                    <a:pt x="293" y="130"/>
                  </a:lnTo>
                  <a:lnTo>
                    <a:pt x="196" y="195"/>
                  </a:lnTo>
                  <a:lnTo>
                    <a:pt x="98" y="325"/>
                  </a:lnTo>
                  <a:lnTo>
                    <a:pt x="33" y="423"/>
                  </a:lnTo>
                  <a:lnTo>
                    <a:pt x="1" y="553"/>
                  </a:lnTo>
                  <a:lnTo>
                    <a:pt x="1" y="715"/>
                  </a:lnTo>
                  <a:lnTo>
                    <a:pt x="1" y="845"/>
                  </a:lnTo>
                  <a:lnTo>
                    <a:pt x="33" y="975"/>
                  </a:lnTo>
                  <a:lnTo>
                    <a:pt x="98" y="1105"/>
                  </a:lnTo>
                  <a:lnTo>
                    <a:pt x="196" y="1203"/>
                  </a:lnTo>
                  <a:lnTo>
                    <a:pt x="293" y="1300"/>
                  </a:lnTo>
                  <a:lnTo>
                    <a:pt x="423" y="1333"/>
                  </a:lnTo>
                  <a:lnTo>
                    <a:pt x="553" y="1398"/>
                  </a:lnTo>
                  <a:lnTo>
                    <a:pt x="845" y="1398"/>
                  </a:lnTo>
                  <a:lnTo>
                    <a:pt x="975" y="1333"/>
                  </a:lnTo>
                  <a:lnTo>
                    <a:pt x="1073" y="1300"/>
                  </a:lnTo>
                  <a:lnTo>
                    <a:pt x="1170" y="1203"/>
                  </a:lnTo>
                  <a:lnTo>
                    <a:pt x="1268" y="1105"/>
                  </a:lnTo>
                  <a:lnTo>
                    <a:pt x="1333" y="975"/>
                  </a:lnTo>
                  <a:lnTo>
                    <a:pt x="1365" y="845"/>
                  </a:lnTo>
                  <a:lnTo>
                    <a:pt x="1398" y="715"/>
                  </a:lnTo>
                  <a:lnTo>
                    <a:pt x="1365" y="553"/>
                  </a:lnTo>
                  <a:lnTo>
                    <a:pt x="1333" y="423"/>
                  </a:lnTo>
                  <a:lnTo>
                    <a:pt x="1268" y="325"/>
                  </a:lnTo>
                  <a:lnTo>
                    <a:pt x="1170" y="195"/>
                  </a:lnTo>
                  <a:lnTo>
                    <a:pt x="1073" y="130"/>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456697" y="1223410"/>
              <a:ext cx="45016" cy="45016"/>
            </a:xfrm>
            <a:custGeom>
              <a:rect b="b" l="l" r="r" t="t"/>
              <a:pathLst>
                <a:path extrusionOk="0" h="1398" w="1398">
                  <a:moveTo>
                    <a:pt x="715" y="0"/>
                  </a:moveTo>
                  <a:lnTo>
                    <a:pt x="585" y="33"/>
                  </a:lnTo>
                  <a:lnTo>
                    <a:pt x="455" y="65"/>
                  </a:lnTo>
                  <a:lnTo>
                    <a:pt x="325" y="130"/>
                  </a:lnTo>
                  <a:lnTo>
                    <a:pt x="228" y="195"/>
                  </a:lnTo>
                  <a:lnTo>
                    <a:pt x="131" y="325"/>
                  </a:lnTo>
                  <a:lnTo>
                    <a:pt x="66" y="422"/>
                  </a:lnTo>
                  <a:lnTo>
                    <a:pt x="33" y="552"/>
                  </a:lnTo>
                  <a:lnTo>
                    <a:pt x="1" y="715"/>
                  </a:lnTo>
                  <a:lnTo>
                    <a:pt x="33" y="845"/>
                  </a:lnTo>
                  <a:lnTo>
                    <a:pt x="66" y="975"/>
                  </a:lnTo>
                  <a:lnTo>
                    <a:pt x="131" y="1105"/>
                  </a:lnTo>
                  <a:lnTo>
                    <a:pt x="228" y="1202"/>
                  </a:lnTo>
                  <a:lnTo>
                    <a:pt x="325" y="1300"/>
                  </a:lnTo>
                  <a:lnTo>
                    <a:pt x="455" y="1332"/>
                  </a:lnTo>
                  <a:lnTo>
                    <a:pt x="585" y="1397"/>
                  </a:lnTo>
                  <a:lnTo>
                    <a:pt x="845" y="1397"/>
                  </a:lnTo>
                  <a:lnTo>
                    <a:pt x="975"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571780" y="1223410"/>
              <a:ext cx="45016" cy="45016"/>
            </a:xfrm>
            <a:custGeom>
              <a:rect b="b" l="l" r="r" t="t"/>
              <a:pathLst>
                <a:path extrusionOk="0" h="1398" w="1398">
                  <a:moveTo>
                    <a:pt x="715" y="0"/>
                  </a:moveTo>
                  <a:lnTo>
                    <a:pt x="553" y="33"/>
                  </a:lnTo>
                  <a:lnTo>
                    <a:pt x="423" y="65"/>
                  </a:lnTo>
                  <a:lnTo>
                    <a:pt x="325" y="130"/>
                  </a:lnTo>
                  <a:lnTo>
                    <a:pt x="195" y="195"/>
                  </a:lnTo>
                  <a:lnTo>
                    <a:pt x="130" y="325"/>
                  </a:lnTo>
                  <a:lnTo>
                    <a:pt x="65" y="422"/>
                  </a:lnTo>
                  <a:lnTo>
                    <a:pt x="1" y="552"/>
                  </a:lnTo>
                  <a:lnTo>
                    <a:pt x="1" y="715"/>
                  </a:lnTo>
                  <a:lnTo>
                    <a:pt x="1" y="845"/>
                  </a:lnTo>
                  <a:lnTo>
                    <a:pt x="65" y="975"/>
                  </a:lnTo>
                  <a:lnTo>
                    <a:pt x="130" y="1105"/>
                  </a:lnTo>
                  <a:lnTo>
                    <a:pt x="195" y="1202"/>
                  </a:lnTo>
                  <a:lnTo>
                    <a:pt x="325" y="1300"/>
                  </a:lnTo>
                  <a:lnTo>
                    <a:pt x="423" y="1332"/>
                  </a:lnTo>
                  <a:lnTo>
                    <a:pt x="553" y="1397"/>
                  </a:lnTo>
                  <a:lnTo>
                    <a:pt x="845" y="1397"/>
                  </a:lnTo>
                  <a:lnTo>
                    <a:pt x="975" y="1332"/>
                  </a:lnTo>
                  <a:lnTo>
                    <a:pt x="1105" y="1300"/>
                  </a:lnTo>
                  <a:lnTo>
                    <a:pt x="1203" y="1202"/>
                  </a:lnTo>
                  <a:lnTo>
                    <a:pt x="1268" y="1105"/>
                  </a:lnTo>
                  <a:lnTo>
                    <a:pt x="1333" y="975"/>
                  </a:lnTo>
                  <a:lnTo>
                    <a:pt x="1398" y="845"/>
                  </a:lnTo>
                  <a:lnTo>
                    <a:pt x="1398" y="715"/>
                  </a:lnTo>
                  <a:lnTo>
                    <a:pt x="1398" y="552"/>
                  </a:lnTo>
                  <a:lnTo>
                    <a:pt x="1333" y="422"/>
                  </a:lnTo>
                  <a:lnTo>
                    <a:pt x="1268" y="325"/>
                  </a:lnTo>
                  <a:lnTo>
                    <a:pt x="1203" y="195"/>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686863" y="1223410"/>
              <a:ext cx="45016" cy="45016"/>
            </a:xfrm>
            <a:custGeom>
              <a:rect b="b" l="l" r="r" t="t"/>
              <a:pathLst>
                <a:path extrusionOk="0" h="1398" w="1398">
                  <a:moveTo>
                    <a:pt x="683" y="0"/>
                  </a:moveTo>
                  <a:lnTo>
                    <a:pt x="553" y="33"/>
                  </a:lnTo>
                  <a:lnTo>
                    <a:pt x="423" y="65"/>
                  </a:lnTo>
                  <a:lnTo>
                    <a:pt x="293" y="130"/>
                  </a:lnTo>
                  <a:lnTo>
                    <a:pt x="195" y="195"/>
                  </a:lnTo>
                  <a:lnTo>
                    <a:pt x="98" y="325"/>
                  </a:lnTo>
                  <a:lnTo>
                    <a:pt x="33" y="422"/>
                  </a:lnTo>
                  <a:lnTo>
                    <a:pt x="0" y="552"/>
                  </a:lnTo>
                  <a:lnTo>
                    <a:pt x="0" y="715"/>
                  </a:lnTo>
                  <a:lnTo>
                    <a:pt x="0" y="845"/>
                  </a:lnTo>
                  <a:lnTo>
                    <a:pt x="33" y="975"/>
                  </a:lnTo>
                  <a:lnTo>
                    <a:pt x="98" y="1105"/>
                  </a:lnTo>
                  <a:lnTo>
                    <a:pt x="195" y="1202"/>
                  </a:lnTo>
                  <a:lnTo>
                    <a:pt x="293" y="1300"/>
                  </a:lnTo>
                  <a:lnTo>
                    <a:pt x="423" y="1332"/>
                  </a:lnTo>
                  <a:lnTo>
                    <a:pt x="553" y="1397"/>
                  </a:lnTo>
                  <a:lnTo>
                    <a:pt x="813" y="1397"/>
                  </a:lnTo>
                  <a:lnTo>
                    <a:pt x="943" y="1332"/>
                  </a:lnTo>
                  <a:lnTo>
                    <a:pt x="1073" y="1300"/>
                  </a:lnTo>
                  <a:lnTo>
                    <a:pt x="1170" y="1202"/>
                  </a:lnTo>
                  <a:lnTo>
                    <a:pt x="1268" y="1105"/>
                  </a:lnTo>
                  <a:lnTo>
                    <a:pt x="1333" y="975"/>
                  </a:lnTo>
                  <a:lnTo>
                    <a:pt x="1365" y="845"/>
                  </a:lnTo>
                  <a:lnTo>
                    <a:pt x="1397" y="715"/>
                  </a:lnTo>
                  <a:lnTo>
                    <a:pt x="1365" y="552"/>
                  </a:lnTo>
                  <a:lnTo>
                    <a:pt x="1333" y="422"/>
                  </a:lnTo>
                  <a:lnTo>
                    <a:pt x="1268" y="325"/>
                  </a:lnTo>
                  <a:lnTo>
                    <a:pt x="1170" y="195"/>
                  </a:lnTo>
                  <a:lnTo>
                    <a:pt x="1073" y="130"/>
                  </a:lnTo>
                  <a:lnTo>
                    <a:pt x="943" y="65"/>
                  </a:lnTo>
                  <a:lnTo>
                    <a:pt x="813"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800883" y="1223410"/>
              <a:ext cx="45016" cy="45016"/>
            </a:xfrm>
            <a:custGeom>
              <a:rect b="b" l="l" r="r" t="t"/>
              <a:pathLst>
                <a:path extrusionOk="0" h="1398" w="1398">
                  <a:moveTo>
                    <a:pt x="716" y="0"/>
                  </a:moveTo>
                  <a:lnTo>
                    <a:pt x="553" y="33"/>
                  </a:lnTo>
                  <a:lnTo>
                    <a:pt x="423" y="65"/>
                  </a:lnTo>
                  <a:lnTo>
                    <a:pt x="326" y="130"/>
                  </a:lnTo>
                  <a:lnTo>
                    <a:pt x="196" y="195"/>
                  </a:lnTo>
                  <a:lnTo>
                    <a:pt x="131" y="325"/>
                  </a:lnTo>
                  <a:lnTo>
                    <a:pt x="66" y="422"/>
                  </a:lnTo>
                  <a:lnTo>
                    <a:pt x="33" y="552"/>
                  </a:lnTo>
                  <a:lnTo>
                    <a:pt x="1" y="715"/>
                  </a:lnTo>
                  <a:lnTo>
                    <a:pt x="33" y="845"/>
                  </a:lnTo>
                  <a:lnTo>
                    <a:pt x="66" y="975"/>
                  </a:lnTo>
                  <a:lnTo>
                    <a:pt x="131" y="1105"/>
                  </a:lnTo>
                  <a:lnTo>
                    <a:pt x="196" y="1202"/>
                  </a:lnTo>
                  <a:lnTo>
                    <a:pt x="326" y="1300"/>
                  </a:lnTo>
                  <a:lnTo>
                    <a:pt x="423" y="1332"/>
                  </a:lnTo>
                  <a:lnTo>
                    <a:pt x="553" y="1397"/>
                  </a:lnTo>
                  <a:lnTo>
                    <a:pt x="846" y="1397"/>
                  </a:lnTo>
                  <a:lnTo>
                    <a:pt x="976"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6" y="65"/>
                  </a:lnTo>
                  <a:lnTo>
                    <a:pt x="846" y="33"/>
                  </a:lnTo>
                  <a:lnTo>
                    <a:pt x="716"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915966" y="1223410"/>
              <a:ext cx="45016" cy="45016"/>
            </a:xfrm>
            <a:custGeom>
              <a:rect b="b" l="l" r="r" t="t"/>
              <a:pathLst>
                <a:path extrusionOk="0" h="1398" w="1398">
                  <a:moveTo>
                    <a:pt x="683" y="0"/>
                  </a:moveTo>
                  <a:lnTo>
                    <a:pt x="553" y="33"/>
                  </a:lnTo>
                  <a:lnTo>
                    <a:pt x="423" y="65"/>
                  </a:lnTo>
                  <a:lnTo>
                    <a:pt x="293" y="130"/>
                  </a:lnTo>
                  <a:lnTo>
                    <a:pt x="196" y="195"/>
                  </a:lnTo>
                  <a:lnTo>
                    <a:pt x="98" y="325"/>
                  </a:lnTo>
                  <a:lnTo>
                    <a:pt x="33" y="422"/>
                  </a:lnTo>
                  <a:lnTo>
                    <a:pt x="1" y="552"/>
                  </a:lnTo>
                  <a:lnTo>
                    <a:pt x="1" y="715"/>
                  </a:lnTo>
                  <a:lnTo>
                    <a:pt x="1" y="845"/>
                  </a:lnTo>
                  <a:lnTo>
                    <a:pt x="33" y="975"/>
                  </a:lnTo>
                  <a:lnTo>
                    <a:pt x="98" y="1105"/>
                  </a:lnTo>
                  <a:lnTo>
                    <a:pt x="196" y="1202"/>
                  </a:lnTo>
                  <a:lnTo>
                    <a:pt x="293" y="1300"/>
                  </a:lnTo>
                  <a:lnTo>
                    <a:pt x="423" y="1332"/>
                  </a:lnTo>
                  <a:lnTo>
                    <a:pt x="553" y="1397"/>
                  </a:lnTo>
                  <a:lnTo>
                    <a:pt x="845" y="1397"/>
                  </a:lnTo>
                  <a:lnTo>
                    <a:pt x="975" y="1332"/>
                  </a:lnTo>
                  <a:lnTo>
                    <a:pt x="1073" y="1300"/>
                  </a:lnTo>
                  <a:lnTo>
                    <a:pt x="1170" y="1202"/>
                  </a:lnTo>
                  <a:lnTo>
                    <a:pt x="1268" y="1105"/>
                  </a:lnTo>
                  <a:lnTo>
                    <a:pt x="1333" y="975"/>
                  </a:lnTo>
                  <a:lnTo>
                    <a:pt x="1365" y="845"/>
                  </a:lnTo>
                  <a:lnTo>
                    <a:pt x="1398" y="715"/>
                  </a:lnTo>
                  <a:lnTo>
                    <a:pt x="1365" y="552"/>
                  </a:lnTo>
                  <a:lnTo>
                    <a:pt x="1333" y="422"/>
                  </a:lnTo>
                  <a:lnTo>
                    <a:pt x="1268" y="325"/>
                  </a:lnTo>
                  <a:lnTo>
                    <a:pt x="1170" y="195"/>
                  </a:lnTo>
                  <a:lnTo>
                    <a:pt x="1073" y="130"/>
                  </a:lnTo>
                  <a:lnTo>
                    <a:pt x="975" y="65"/>
                  </a:lnTo>
                  <a:lnTo>
                    <a:pt x="845"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456697" y="1320687"/>
              <a:ext cx="45016" cy="45016"/>
            </a:xfrm>
            <a:custGeom>
              <a:rect b="b" l="l" r="r" t="t"/>
              <a:pathLst>
                <a:path extrusionOk="0" h="1398" w="1398">
                  <a:moveTo>
                    <a:pt x="715" y="1"/>
                  </a:moveTo>
                  <a:lnTo>
                    <a:pt x="585" y="33"/>
                  </a:lnTo>
                  <a:lnTo>
                    <a:pt x="455" y="66"/>
                  </a:lnTo>
                  <a:lnTo>
                    <a:pt x="325" y="131"/>
                  </a:lnTo>
                  <a:lnTo>
                    <a:pt x="228" y="196"/>
                  </a:lnTo>
                  <a:lnTo>
                    <a:pt x="131" y="326"/>
                  </a:lnTo>
                  <a:lnTo>
                    <a:pt x="66" y="423"/>
                  </a:lnTo>
                  <a:lnTo>
                    <a:pt x="33" y="553"/>
                  </a:lnTo>
                  <a:lnTo>
                    <a:pt x="1" y="715"/>
                  </a:lnTo>
                  <a:lnTo>
                    <a:pt x="33" y="845"/>
                  </a:lnTo>
                  <a:lnTo>
                    <a:pt x="66" y="975"/>
                  </a:lnTo>
                  <a:lnTo>
                    <a:pt x="131" y="1105"/>
                  </a:lnTo>
                  <a:lnTo>
                    <a:pt x="228" y="1203"/>
                  </a:lnTo>
                  <a:lnTo>
                    <a:pt x="325" y="1268"/>
                  </a:lnTo>
                  <a:lnTo>
                    <a:pt x="455" y="1333"/>
                  </a:lnTo>
                  <a:lnTo>
                    <a:pt x="585" y="1398"/>
                  </a:lnTo>
                  <a:lnTo>
                    <a:pt x="845" y="1398"/>
                  </a:lnTo>
                  <a:lnTo>
                    <a:pt x="975"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571780" y="1320687"/>
              <a:ext cx="45016" cy="45016"/>
            </a:xfrm>
            <a:custGeom>
              <a:rect b="b" l="l" r="r" t="t"/>
              <a:pathLst>
                <a:path extrusionOk="0" h="1398" w="1398">
                  <a:moveTo>
                    <a:pt x="715" y="1"/>
                  </a:moveTo>
                  <a:lnTo>
                    <a:pt x="553" y="33"/>
                  </a:lnTo>
                  <a:lnTo>
                    <a:pt x="423" y="66"/>
                  </a:lnTo>
                  <a:lnTo>
                    <a:pt x="325" y="131"/>
                  </a:lnTo>
                  <a:lnTo>
                    <a:pt x="195" y="196"/>
                  </a:lnTo>
                  <a:lnTo>
                    <a:pt x="130" y="326"/>
                  </a:lnTo>
                  <a:lnTo>
                    <a:pt x="65" y="423"/>
                  </a:lnTo>
                  <a:lnTo>
                    <a:pt x="1" y="553"/>
                  </a:lnTo>
                  <a:lnTo>
                    <a:pt x="1" y="715"/>
                  </a:lnTo>
                  <a:lnTo>
                    <a:pt x="1" y="845"/>
                  </a:lnTo>
                  <a:lnTo>
                    <a:pt x="65" y="975"/>
                  </a:lnTo>
                  <a:lnTo>
                    <a:pt x="130" y="1105"/>
                  </a:lnTo>
                  <a:lnTo>
                    <a:pt x="195" y="1203"/>
                  </a:lnTo>
                  <a:lnTo>
                    <a:pt x="325" y="1268"/>
                  </a:lnTo>
                  <a:lnTo>
                    <a:pt x="423" y="1333"/>
                  </a:lnTo>
                  <a:lnTo>
                    <a:pt x="553" y="1398"/>
                  </a:lnTo>
                  <a:lnTo>
                    <a:pt x="845" y="1398"/>
                  </a:lnTo>
                  <a:lnTo>
                    <a:pt x="975" y="1333"/>
                  </a:lnTo>
                  <a:lnTo>
                    <a:pt x="1105" y="1268"/>
                  </a:lnTo>
                  <a:lnTo>
                    <a:pt x="1203" y="1203"/>
                  </a:lnTo>
                  <a:lnTo>
                    <a:pt x="1268" y="1105"/>
                  </a:lnTo>
                  <a:lnTo>
                    <a:pt x="1333" y="975"/>
                  </a:lnTo>
                  <a:lnTo>
                    <a:pt x="1398" y="845"/>
                  </a:lnTo>
                  <a:lnTo>
                    <a:pt x="1398" y="715"/>
                  </a:lnTo>
                  <a:lnTo>
                    <a:pt x="1398" y="553"/>
                  </a:lnTo>
                  <a:lnTo>
                    <a:pt x="1333" y="423"/>
                  </a:lnTo>
                  <a:lnTo>
                    <a:pt x="1268" y="326"/>
                  </a:lnTo>
                  <a:lnTo>
                    <a:pt x="1203" y="196"/>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686863" y="1320687"/>
              <a:ext cx="45016" cy="45016"/>
            </a:xfrm>
            <a:custGeom>
              <a:rect b="b" l="l" r="r" t="t"/>
              <a:pathLst>
                <a:path extrusionOk="0" h="1398" w="1398">
                  <a:moveTo>
                    <a:pt x="683" y="1"/>
                  </a:moveTo>
                  <a:lnTo>
                    <a:pt x="553" y="33"/>
                  </a:lnTo>
                  <a:lnTo>
                    <a:pt x="423" y="66"/>
                  </a:lnTo>
                  <a:lnTo>
                    <a:pt x="293" y="131"/>
                  </a:lnTo>
                  <a:lnTo>
                    <a:pt x="195" y="196"/>
                  </a:lnTo>
                  <a:lnTo>
                    <a:pt x="98" y="326"/>
                  </a:lnTo>
                  <a:lnTo>
                    <a:pt x="33" y="423"/>
                  </a:lnTo>
                  <a:lnTo>
                    <a:pt x="0" y="553"/>
                  </a:lnTo>
                  <a:lnTo>
                    <a:pt x="0" y="715"/>
                  </a:lnTo>
                  <a:lnTo>
                    <a:pt x="0" y="845"/>
                  </a:lnTo>
                  <a:lnTo>
                    <a:pt x="33" y="975"/>
                  </a:lnTo>
                  <a:lnTo>
                    <a:pt x="98" y="1105"/>
                  </a:lnTo>
                  <a:lnTo>
                    <a:pt x="195" y="1203"/>
                  </a:lnTo>
                  <a:lnTo>
                    <a:pt x="293" y="1268"/>
                  </a:lnTo>
                  <a:lnTo>
                    <a:pt x="423" y="1333"/>
                  </a:lnTo>
                  <a:lnTo>
                    <a:pt x="553" y="1398"/>
                  </a:lnTo>
                  <a:lnTo>
                    <a:pt x="813" y="1398"/>
                  </a:lnTo>
                  <a:lnTo>
                    <a:pt x="943" y="1333"/>
                  </a:lnTo>
                  <a:lnTo>
                    <a:pt x="1073" y="1268"/>
                  </a:lnTo>
                  <a:lnTo>
                    <a:pt x="1170" y="1203"/>
                  </a:lnTo>
                  <a:lnTo>
                    <a:pt x="1268" y="1105"/>
                  </a:lnTo>
                  <a:lnTo>
                    <a:pt x="1333" y="975"/>
                  </a:lnTo>
                  <a:lnTo>
                    <a:pt x="1365" y="845"/>
                  </a:lnTo>
                  <a:lnTo>
                    <a:pt x="1397" y="715"/>
                  </a:lnTo>
                  <a:lnTo>
                    <a:pt x="1365" y="553"/>
                  </a:lnTo>
                  <a:lnTo>
                    <a:pt x="1333" y="423"/>
                  </a:lnTo>
                  <a:lnTo>
                    <a:pt x="1268" y="326"/>
                  </a:lnTo>
                  <a:lnTo>
                    <a:pt x="1170" y="196"/>
                  </a:lnTo>
                  <a:lnTo>
                    <a:pt x="1073" y="131"/>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800883" y="1320687"/>
              <a:ext cx="45016" cy="45016"/>
            </a:xfrm>
            <a:custGeom>
              <a:rect b="b" l="l" r="r" t="t"/>
              <a:pathLst>
                <a:path extrusionOk="0" h="1398" w="1398">
                  <a:moveTo>
                    <a:pt x="716" y="1"/>
                  </a:moveTo>
                  <a:lnTo>
                    <a:pt x="553" y="33"/>
                  </a:lnTo>
                  <a:lnTo>
                    <a:pt x="423" y="66"/>
                  </a:lnTo>
                  <a:lnTo>
                    <a:pt x="326" y="131"/>
                  </a:lnTo>
                  <a:lnTo>
                    <a:pt x="196" y="196"/>
                  </a:lnTo>
                  <a:lnTo>
                    <a:pt x="131" y="326"/>
                  </a:lnTo>
                  <a:lnTo>
                    <a:pt x="66" y="423"/>
                  </a:lnTo>
                  <a:lnTo>
                    <a:pt x="33" y="553"/>
                  </a:lnTo>
                  <a:lnTo>
                    <a:pt x="1" y="715"/>
                  </a:lnTo>
                  <a:lnTo>
                    <a:pt x="33" y="845"/>
                  </a:lnTo>
                  <a:lnTo>
                    <a:pt x="66" y="975"/>
                  </a:lnTo>
                  <a:lnTo>
                    <a:pt x="131" y="1105"/>
                  </a:lnTo>
                  <a:lnTo>
                    <a:pt x="196" y="1203"/>
                  </a:lnTo>
                  <a:lnTo>
                    <a:pt x="326" y="1268"/>
                  </a:lnTo>
                  <a:lnTo>
                    <a:pt x="423" y="1333"/>
                  </a:lnTo>
                  <a:lnTo>
                    <a:pt x="553" y="1398"/>
                  </a:lnTo>
                  <a:lnTo>
                    <a:pt x="846" y="1398"/>
                  </a:lnTo>
                  <a:lnTo>
                    <a:pt x="976"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915966" y="1320687"/>
              <a:ext cx="45016" cy="45016"/>
            </a:xfrm>
            <a:custGeom>
              <a:rect b="b" l="l" r="r" t="t"/>
              <a:pathLst>
                <a:path extrusionOk="0" h="1398" w="1398">
                  <a:moveTo>
                    <a:pt x="683" y="1"/>
                  </a:moveTo>
                  <a:lnTo>
                    <a:pt x="553" y="33"/>
                  </a:lnTo>
                  <a:lnTo>
                    <a:pt x="423" y="66"/>
                  </a:lnTo>
                  <a:lnTo>
                    <a:pt x="293" y="131"/>
                  </a:lnTo>
                  <a:lnTo>
                    <a:pt x="196" y="196"/>
                  </a:lnTo>
                  <a:lnTo>
                    <a:pt x="98" y="326"/>
                  </a:lnTo>
                  <a:lnTo>
                    <a:pt x="33" y="423"/>
                  </a:lnTo>
                  <a:lnTo>
                    <a:pt x="1" y="553"/>
                  </a:lnTo>
                  <a:lnTo>
                    <a:pt x="1" y="715"/>
                  </a:lnTo>
                  <a:lnTo>
                    <a:pt x="1" y="845"/>
                  </a:lnTo>
                  <a:lnTo>
                    <a:pt x="33" y="975"/>
                  </a:lnTo>
                  <a:lnTo>
                    <a:pt x="98" y="1105"/>
                  </a:lnTo>
                  <a:lnTo>
                    <a:pt x="196" y="1203"/>
                  </a:lnTo>
                  <a:lnTo>
                    <a:pt x="293" y="1268"/>
                  </a:lnTo>
                  <a:lnTo>
                    <a:pt x="423" y="1333"/>
                  </a:lnTo>
                  <a:lnTo>
                    <a:pt x="553" y="1398"/>
                  </a:lnTo>
                  <a:lnTo>
                    <a:pt x="845" y="1398"/>
                  </a:lnTo>
                  <a:lnTo>
                    <a:pt x="975" y="1333"/>
                  </a:lnTo>
                  <a:lnTo>
                    <a:pt x="1073" y="1268"/>
                  </a:lnTo>
                  <a:lnTo>
                    <a:pt x="1170" y="1203"/>
                  </a:lnTo>
                  <a:lnTo>
                    <a:pt x="1268" y="1105"/>
                  </a:lnTo>
                  <a:lnTo>
                    <a:pt x="1333" y="975"/>
                  </a:lnTo>
                  <a:lnTo>
                    <a:pt x="1365" y="845"/>
                  </a:lnTo>
                  <a:lnTo>
                    <a:pt x="1398" y="715"/>
                  </a:lnTo>
                  <a:lnTo>
                    <a:pt x="1365" y="553"/>
                  </a:lnTo>
                  <a:lnTo>
                    <a:pt x="1333" y="423"/>
                  </a:lnTo>
                  <a:lnTo>
                    <a:pt x="1268" y="326"/>
                  </a:lnTo>
                  <a:lnTo>
                    <a:pt x="1170" y="196"/>
                  </a:lnTo>
                  <a:lnTo>
                    <a:pt x="1073" y="131"/>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352853" y="1586433"/>
              <a:ext cx="162191" cy="162191"/>
            </a:xfrm>
            <a:custGeom>
              <a:rect b="b" l="l" r="r" t="t"/>
              <a:pathLst>
                <a:path extrusionOk="0" fill="none" h="5037" w="5037">
                  <a:moveTo>
                    <a:pt x="5037" y="2502"/>
                  </a:moveTo>
                  <a:lnTo>
                    <a:pt x="5037" y="2502"/>
                  </a:lnTo>
                  <a:lnTo>
                    <a:pt x="5037" y="2762"/>
                  </a:lnTo>
                  <a:lnTo>
                    <a:pt x="4972" y="3022"/>
                  </a:lnTo>
                  <a:lnTo>
                    <a:pt x="4907" y="3282"/>
                  </a:lnTo>
                  <a:lnTo>
                    <a:pt x="4842" y="3509"/>
                  </a:lnTo>
                  <a:lnTo>
                    <a:pt x="4744" y="3704"/>
                  </a:lnTo>
                  <a:lnTo>
                    <a:pt x="4614" y="3931"/>
                  </a:lnTo>
                  <a:lnTo>
                    <a:pt x="4452" y="4126"/>
                  </a:lnTo>
                  <a:lnTo>
                    <a:pt x="4289" y="4289"/>
                  </a:lnTo>
                  <a:lnTo>
                    <a:pt x="4127" y="4451"/>
                  </a:lnTo>
                  <a:lnTo>
                    <a:pt x="3932" y="4614"/>
                  </a:lnTo>
                  <a:lnTo>
                    <a:pt x="3705" y="4744"/>
                  </a:lnTo>
                  <a:lnTo>
                    <a:pt x="3477" y="4841"/>
                  </a:lnTo>
                  <a:lnTo>
                    <a:pt x="3250" y="4939"/>
                  </a:lnTo>
                  <a:lnTo>
                    <a:pt x="3022" y="5004"/>
                  </a:lnTo>
                  <a:lnTo>
                    <a:pt x="2762" y="5036"/>
                  </a:lnTo>
                  <a:lnTo>
                    <a:pt x="2502" y="5036"/>
                  </a:lnTo>
                  <a:lnTo>
                    <a:pt x="2502" y="5036"/>
                  </a:lnTo>
                  <a:lnTo>
                    <a:pt x="2243" y="5036"/>
                  </a:lnTo>
                  <a:lnTo>
                    <a:pt x="2015" y="5004"/>
                  </a:lnTo>
                  <a:lnTo>
                    <a:pt x="1755" y="4939"/>
                  </a:lnTo>
                  <a:lnTo>
                    <a:pt x="1528" y="4841"/>
                  </a:lnTo>
                  <a:lnTo>
                    <a:pt x="1300" y="4744"/>
                  </a:lnTo>
                  <a:lnTo>
                    <a:pt x="1105" y="4614"/>
                  </a:lnTo>
                  <a:lnTo>
                    <a:pt x="910" y="4451"/>
                  </a:lnTo>
                  <a:lnTo>
                    <a:pt x="716" y="4289"/>
                  </a:lnTo>
                  <a:lnTo>
                    <a:pt x="553" y="4126"/>
                  </a:lnTo>
                  <a:lnTo>
                    <a:pt x="423" y="3931"/>
                  </a:lnTo>
                  <a:lnTo>
                    <a:pt x="293" y="3704"/>
                  </a:lnTo>
                  <a:lnTo>
                    <a:pt x="196" y="3509"/>
                  </a:lnTo>
                  <a:lnTo>
                    <a:pt x="98" y="3282"/>
                  </a:lnTo>
                  <a:lnTo>
                    <a:pt x="33" y="3022"/>
                  </a:lnTo>
                  <a:lnTo>
                    <a:pt x="1" y="2762"/>
                  </a:lnTo>
                  <a:lnTo>
                    <a:pt x="1" y="2502"/>
                  </a:lnTo>
                  <a:lnTo>
                    <a:pt x="1" y="2502"/>
                  </a:lnTo>
                  <a:lnTo>
                    <a:pt x="1" y="2242"/>
                  </a:lnTo>
                  <a:lnTo>
                    <a:pt x="33" y="2014"/>
                  </a:lnTo>
                  <a:lnTo>
                    <a:pt x="98" y="1755"/>
                  </a:lnTo>
                  <a:lnTo>
                    <a:pt x="196" y="1527"/>
                  </a:lnTo>
                  <a:lnTo>
                    <a:pt x="293" y="1300"/>
                  </a:lnTo>
                  <a:lnTo>
                    <a:pt x="423" y="1105"/>
                  </a:lnTo>
                  <a:lnTo>
                    <a:pt x="553" y="910"/>
                  </a:lnTo>
                  <a:lnTo>
                    <a:pt x="716" y="747"/>
                  </a:lnTo>
                  <a:lnTo>
                    <a:pt x="910" y="552"/>
                  </a:lnTo>
                  <a:lnTo>
                    <a:pt x="1105" y="422"/>
                  </a:lnTo>
                  <a:lnTo>
                    <a:pt x="1300" y="293"/>
                  </a:lnTo>
                  <a:lnTo>
                    <a:pt x="1528" y="195"/>
                  </a:lnTo>
                  <a:lnTo>
                    <a:pt x="1755" y="98"/>
                  </a:lnTo>
                  <a:lnTo>
                    <a:pt x="2015" y="33"/>
                  </a:lnTo>
                  <a:lnTo>
                    <a:pt x="2243" y="0"/>
                  </a:lnTo>
                  <a:lnTo>
                    <a:pt x="2502" y="0"/>
                  </a:lnTo>
                  <a:lnTo>
                    <a:pt x="2502" y="0"/>
                  </a:lnTo>
                  <a:lnTo>
                    <a:pt x="2762" y="0"/>
                  </a:lnTo>
                  <a:lnTo>
                    <a:pt x="3022" y="33"/>
                  </a:lnTo>
                  <a:lnTo>
                    <a:pt x="3250" y="98"/>
                  </a:lnTo>
                  <a:lnTo>
                    <a:pt x="3477" y="195"/>
                  </a:lnTo>
                  <a:lnTo>
                    <a:pt x="3705" y="293"/>
                  </a:lnTo>
                  <a:lnTo>
                    <a:pt x="3932" y="422"/>
                  </a:lnTo>
                  <a:lnTo>
                    <a:pt x="4127" y="552"/>
                  </a:lnTo>
                  <a:lnTo>
                    <a:pt x="4289" y="747"/>
                  </a:lnTo>
                  <a:lnTo>
                    <a:pt x="4452" y="910"/>
                  </a:lnTo>
                  <a:lnTo>
                    <a:pt x="4614" y="1105"/>
                  </a:lnTo>
                  <a:lnTo>
                    <a:pt x="4744" y="1300"/>
                  </a:lnTo>
                  <a:lnTo>
                    <a:pt x="4842" y="1527"/>
                  </a:lnTo>
                  <a:lnTo>
                    <a:pt x="4907" y="1755"/>
                  </a:lnTo>
                  <a:lnTo>
                    <a:pt x="4972" y="2014"/>
                  </a:lnTo>
                  <a:lnTo>
                    <a:pt x="5037" y="2242"/>
                  </a:lnTo>
                  <a:lnTo>
                    <a:pt x="5037" y="2502"/>
                  </a:lnTo>
                  <a:lnTo>
                    <a:pt x="5037" y="2502"/>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282778" y="1933742"/>
              <a:ext cx="162191" cy="163254"/>
            </a:xfrm>
            <a:custGeom>
              <a:rect b="b" l="l" r="r" t="t"/>
              <a:pathLst>
                <a:path extrusionOk="0" h="5070" w="5037">
                  <a:moveTo>
                    <a:pt x="2535" y="1"/>
                  </a:moveTo>
                  <a:lnTo>
                    <a:pt x="2275" y="33"/>
                  </a:lnTo>
                  <a:lnTo>
                    <a:pt x="2015" y="66"/>
                  </a:lnTo>
                  <a:lnTo>
                    <a:pt x="1755" y="131"/>
                  </a:lnTo>
                  <a:lnTo>
                    <a:pt x="1528" y="228"/>
                  </a:lnTo>
                  <a:lnTo>
                    <a:pt x="1333" y="326"/>
                  </a:lnTo>
                  <a:lnTo>
                    <a:pt x="1105" y="456"/>
                  </a:lnTo>
                  <a:lnTo>
                    <a:pt x="910" y="586"/>
                  </a:lnTo>
                  <a:lnTo>
                    <a:pt x="748" y="748"/>
                  </a:lnTo>
                  <a:lnTo>
                    <a:pt x="586" y="943"/>
                  </a:lnTo>
                  <a:lnTo>
                    <a:pt x="423" y="1138"/>
                  </a:lnTo>
                  <a:lnTo>
                    <a:pt x="293" y="1333"/>
                  </a:lnTo>
                  <a:lnTo>
                    <a:pt x="196" y="1560"/>
                  </a:lnTo>
                  <a:lnTo>
                    <a:pt x="98" y="1788"/>
                  </a:lnTo>
                  <a:lnTo>
                    <a:pt x="33" y="2015"/>
                  </a:lnTo>
                  <a:lnTo>
                    <a:pt x="1" y="2275"/>
                  </a:lnTo>
                  <a:lnTo>
                    <a:pt x="1" y="2535"/>
                  </a:lnTo>
                  <a:lnTo>
                    <a:pt x="1" y="2795"/>
                  </a:lnTo>
                  <a:lnTo>
                    <a:pt x="33" y="3055"/>
                  </a:lnTo>
                  <a:lnTo>
                    <a:pt x="98" y="3282"/>
                  </a:lnTo>
                  <a:lnTo>
                    <a:pt x="196" y="3510"/>
                  </a:lnTo>
                  <a:lnTo>
                    <a:pt x="293" y="3737"/>
                  </a:lnTo>
                  <a:lnTo>
                    <a:pt x="423" y="3965"/>
                  </a:lnTo>
                  <a:lnTo>
                    <a:pt x="586" y="4159"/>
                  </a:lnTo>
                  <a:lnTo>
                    <a:pt x="748" y="4322"/>
                  </a:lnTo>
                  <a:lnTo>
                    <a:pt x="910" y="4484"/>
                  </a:lnTo>
                  <a:lnTo>
                    <a:pt x="1105" y="4647"/>
                  </a:lnTo>
                  <a:lnTo>
                    <a:pt x="1333" y="4744"/>
                  </a:lnTo>
                  <a:lnTo>
                    <a:pt x="1528" y="4874"/>
                  </a:lnTo>
                  <a:lnTo>
                    <a:pt x="1755" y="4939"/>
                  </a:lnTo>
                  <a:lnTo>
                    <a:pt x="2015" y="5004"/>
                  </a:lnTo>
                  <a:lnTo>
                    <a:pt x="2275" y="5037"/>
                  </a:lnTo>
                  <a:lnTo>
                    <a:pt x="2535" y="5069"/>
                  </a:lnTo>
                  <a:lnTo>
                    <a:pt x="2795" y="5037"/>
                  </a:lnTo>
                  <a:lnTo>
                    <a:pt x="3022" y="5004"/>
                  </a:lnTo>
                  <a:lnTo>
                    <a:pt x="3282" y="4939"/>
                  </a:lnTo>
                  <a:lnTo>
                    <a:pt x="3510" y="4874"/>
                  </a:lnTo>
                  <a:lnTo>
                    <a:pt x="3737" y="4744"/>
                  </a:lnTo>
                  <a:lnTo>
                    <a:pt x="3932" y="4647"/>
                  </a:lnTo>
                  <a:lnTo>
                    <a:pt x="4127" y="4484"/>
                  </a:lnTo>
                  <a:lnTo>
                    <a:pt x="4322" y="4322"/>
                  </a:lnTo>
                  <a:lnTo>
                    <a:pt x="4484" y="4159"/>
                  </a:lnTo>
                  <a:lnTo>
                    <a:pt x="4614" y="3965"/>
                  </a:lnTo>
                  <a:lnTo>
                    <a:pt x="4744" y="3737"/>
                  </a:lnTo>
                  <a:lnTo>
                    <a:pt x="4842" y="3510"/>
                  </a:lnTo>
                  <a:lnTo>
                    <a:pt x="4939" y="3282"/>
                  </a:lnTo>
                  <a:lnTo>
                    <a:pt x="5004" y="3055"/>
                  </a:lnTo>
                  <a:lnTo>
                    <a:pt x="5037" y="2795"/>
                  </a:lnTo>
                  <a:lnTo>
                    <a:pt x="5037" y="2535"/>
                  </a:lnTo>
                  <a:lnTo>
                    <a:pt x="5037" y="2275"/>
                  </a:lnTo>
                  <a:lnTo>
                    <a:pt x="5004" y="2015"/>
                  </a:lnTo>
                  <a:lnTo>
                    <a:pt x="4939" y="1788"/>
                  </a:lnTo>
                  <a:lnTo>
                    <a:pt x="4842" y="1560"/>
                  </a:lnTo>
                  <a:lnTo>
                    <a:pt x="4744" y="1333"/>
                  </a:lnTo>
                  <a:lnTo>
                    <a:pt x="4614" y="1138"/>
                  </a:lnTo>
                  <a:lnTo>
                    <a:pt x="4484" y="943"/>
                  </a:lnTo>
                  <a:lnTo>
                    <a:pt x="4322" y="748"/>
                  </a:lnTo>
                  <a:lnTo>
                    <a:pt x="4127" y="586"/>
                  </a:lnTo>
                  <a:lnTo>
                    <a:pt x="3932" y="456"/>
                  </a:lnTo>
                  <a:lnTo>
                    <a:pt x="3737" y="326"/>
                  </a:lnTo>
                  <a:lnTo>
                    <a:pt x="3510" y="228"/>
                  </a:lnTo>
                  <a:lnTo>
                    <a:pt x="3282" y="131"/>
                  </a:lnTo>
                  <a:lnTo>
                    <a:pt x="3022" y="66"/>
                  </a:lnTo>
                  <a:lnTo>
                    <a:pt x="2795" y="33"/>
                  </a:lnTo>
                  <a:lnTo>
                    <a:pt x="253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7588218" y="2939123"/>
              <a:ext cx="130796" cy="130796"/>
            </a:xfrm>
            <a:custGeom>
              <a:rect b="b" l="l" r="r" t="t"/>
              <a:pathLst>
                <a:path extrusionOk="0" fill="none" h="4062" w="4062">
                  <a:moveTo>
                    <a:pt x="4062" y="2048"/>
                  </a:moveTo>
                  <a:lnTo>
                    <a:pt x="4062" y="2048"/>
                  </a:lnTo>
                  <a:lnTo>
                    <a:pt x="4029" y="2242"/>
                  </a:lnTo>
                  <a:lnTo>
                    <a:pt x="3997" y="2437"/>
                  </a:lnTo>
                  <a:lnTo>
                    <a:pt x="3964" y="2632"/>
                  </a:lnTo>
                  <a:lnTo>
                    <a:pt x="3899" y="2827"/>
                  </a:lnTo>
                  <a:lnTo>
                    <a:pt x="3704" y="3185"/>
                  </a:lnTo>
                  <a:lnTo>
                    <a:pt x="3444" y="3477"/>
                  </a:lnTo>
                  <a:lnTo>
                    <a:pt x="3152" y="3737"/>
                  </a:lnTo>
                  <a:lnTo>
                    <a:pt x="2794" y="3899"/>
                  </a:lnTo>
                  <a:lnTo>
                    <a:pt x="2632" y="3964"/>
                  </a:lnTo>
                  <a:lnTo>
                    <a:pt x="2437" y="4029"/>
                  </a:lnTo>
                  <a:lnTo>
                    <a:pt x="2242" y="4062"/>
                  </a:lnTo>
                  <a:lnTo>
                    <a:pt x="2015" y="4062"/>
                  </a:lnTo>
                  <a:lnTo>
                    <a:pt x="2015" y="4062"/>
                  </a:lnTo>
                  <a:lnTo>
                    <a:pt x="1820" y="4062"/>
                  </a:lnTo>
                  <a:lnTo>
                    <a:pt x="1625" y="4029"/>
                  </a:lnTo>
                  <a:lnTo>
                    <a:pt x="1430" y="3964"/>
                  </a:lnTo>
                  <a:lnTo>
                    <a:pt x="1235" y="3899"/>
                  </a:lnTo>
                  <a:lnTo>
                    <a:pt x="878" y="3737"/>
                  </a:lnTo>
                  <a:lnTo>
                    <a:pt x="585" y="3477"/>
                  </a:lnTo>
                  <a:lnTo>
                    <a:pt x="325" y="3185"/>
                  </a:lnTo>
                  <a:lnTo>
                    <a:pt x="163" y="2827"/>
                  </a:lnTo>
                  <a:lnTo>
                    <a:pt x="65" y="2632"/>
                  </a:lnTo>
                  <a:lnTo>
                    <a:pt x="33" y="2437"/>
                  </a:lnTo>
                  <a:lnTo>
                    <a:pt x="0" y="2242"/>
                  </a:lnTo>
                  <a:lnTo>
                    <a:pt x="0" y="2048"/>
                  </a:lnTo>
                  <a:lnTo>
                    <a:pt x="0" y="2048"/>
                  </a:lnTo>
                  <a:lnTo>
                    <a:pt x="0" y="1820"/>
                  </a:lnTo>
                  <a:lnTo>
                    <a:pt x="33" y="1625"/>
                  </a:lnTo>
                  <a:lnTo>
                    <a:pt x="65" y="1430"/>
                  </a:lnTo>
                  <a:lnTo>
                    <a:pt x="163" y="1235"/>
                  </a:lnTo>
                  <a:lnTo>
                    <a:pt x="325" y="910"/>
                  </a:lnTo>
                  <a:lnTo>
                    <a:pt x="585" y="618"/>
                  </a:lnTo>
                  <a:lnTo>
                    <a:pt x="878" y="358"/>
                  </a:lnTo>
                  <a:lnTo>
                    <a:pt x="1235" y="163"/>
                  </a:lnTo>
                  <a:lnTo>
                    <a:pt x="1430" y="98"/>
                  </a:lnTo>
                  <a:lnTo>
                    <a:pt x="1625" y="33"/>
                  </a:lnTo>
                  <a:lnTo>
                    <a:pt x="1820" y="33"/>
                  </a:lnTo>
                  <a:lnTo>
                    <a:pt x="2015" y="1"/>
                  </a:lnTo>
                  <a:lnTo>
                    <a:pt x="2015" y="1"/>
                  </a:lnTo>
                  <a:lnTo>
                    <a:pt x="2242" y="33"/>
                  </a:lnTo>
                  <a:lnTo>
                    <a:pt x="2437" y="33"/>
                  </a:lnTo>
                  <a:lnTo>
                    <a:pt x="2632" y="98"/>
                  </a:lnTo>
                  <a:lnTo>
                    <a:pt x="2794" y="163"/>
                  </a:lnTo>
                  <a:lnTo>
                    <a:pt x="3152" y="358"/>
                  </a:lnTo>
                  <a:lnTo>
                    <a:pt x="3444" y="618"/>
                  </a:lnTo>
                  <a:lnTo>
                    <a:pt x="3704" y="910"/>
                  </a:lnTo>
                  <a:lnTo>
                    <a:pt x="3899" y="1235"/>
                  </a:lnTo>
                  <a:lnTo>
                    <a:pt x="3964" y="1430"/>
                  </a:lnTo>
                  <a:lnTo>
                    <a:pt x="3997" y="1625"/>
                  </a:lnTo>
                  <a:lnTo>
                    <a:pt x="4029" y="1820"/>
                  </a:lnTo>
                  <a:lnTo>
                    <a:pt x="4062" y="2048"/>
                  </a:lnTo>
                  <a:lnTo>
                    <a:pt x="4062" y="2048"/>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4545930" y="3112778"/>
              <a:ext cx="978204" cy="1332887"/>
            </a:xfrm>
            <a:custGeom>
              <a:rect b="b" l="l" r="r" t="t"/>
              <a:pathLst>
                <a:path extrusionOk="0" h="41394" w="30379">
                  <a:moveTo>
                    <a:pt x="29631" y="1"/>
                  </a:moveTo>
                  <a:lnTo>
                    <a:pt x="29501" y="33"/>
                  </a:lnTo>
                  <a:lnTo>
                    <a:pt x="29371" y="98"/>
                  </a:lnTo>
                  <a:lnTo>
                    <a:pt x="29274" y="163"/>
                  </a:lnTo>
                  <a:lnTo>
                    <a:pt x="29209" y="261"/>
                  </a:lnTo>
                  <a:lnTo>
                    <a:pt x="130" y="40354"/>
                  </a:lnTo>
                  <a:lnTo>
                    <a:pt x="65" y="40483"/>
                  </a:lnTo>
                  <a:lnTo>
                    <a:pt x="33" y="40581"/>
                  </a:lnTo>
                  <a:lnTo>
                    <a:pt x="0" y="40711"/>
                  </a:lnTo>
                  <a:lnTo>
                    <a:pt x="0" y="40841"/>
                  </a:lnTo>
                  <a:lnTo>
                    <a:pt x="33" y="40971"/>
                  </a:lnTo>
                  <a:lnTo>
                    <a:pt x="98" y="41068"/>
                  </a:lnTo>
                  <a:lnTo>
                    <a:pt x="163" y="41198"/>
                  </a:lnTo>
                  <a:lnTo>
                    <a:pt x="293" y="41263"/>
                  </a:lnTo>
                  <a:lnTo>
                    <a:pt x="390" y="41328"/>
                  </a:lnTo>
                  <a:lnTo>
                    <a:pt x="520" y="41393"/>
                  </a:lnTo>
                  <a:lnTo>
                    <a:pt x="780" y="41393"/>
                  </a:lnTo>
                  <a:lnTo>
                    <a:pt x="877" y="41361"/>
                  </a:lnTo>
                  <a:lnTo>
                    <a:pt x="1007" y="41296"/>
                  </a:lnTo>
                  <a:lnTo>
                    <a:pt x="1105" y="41231"/>
                  </a:lnTo>
                  <a:lnTo>
                    <a:pt x="1202" y="41133"/>
                  </a:lnTo>
                  <a:lnTo>
                    <a:pt x="30248" y="1041"/>
                  </a:lnTo>
                  <a:lnTo>
                    <a:pt x="30313" y="911"/>
                  </a:lnTo>
                  <a:lnTo>
                    <a:pt x="30378" y="781"/>
                  </a:lnTo>
                  <a:lnTo>
                    <a:pt x="30378" y="683"/>
                  </a:lnTo>
                  <a:lnTo>
                    <a:pt x="30378" y="553"/>
                  </a:lnTo>
                  <a:lnTo>
                    <a:pt x="30346" y="423"/>
                  </a:lnTo>
                  <a:lnTo>
                    <a:pt x="30281" y="293"/>
                  </a:lnTo>
                  <a:lnTo>
                    <a:pt x="30216" y="196"/>
                  </a:lnTo>
                  <a:lnTo>
                    <a:pt x="30119" y="131"/>
                  </a:lnTo>
                  <a:lnTo>
                    <a:pt x="29989" y="33"/>
                  </a:lnTo>
                  <a:lnTo>
                    <a:pt x="29891"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5035531" y="3779221"/>
              <a:ext cx="303421" cy="390232"/>
            </a:xfrm>
            <a:custGeom>
              <a:rect b="b" l="l" r="r" t="t"/>
              <a:pathLst>
                <a:path extrusionOk="0" h="12119" w="9423">
                  <a:moveTo>
                    <a:pt x="8058" y="0"/>
                  </a:moveTo>
                  <a:lnTo>
                    <a:pt x="7863" y="65"/>
                  </a:lnTo>
                  <a:lnTo>
                    <a:pt x="7636" y="163"/>
                  </a:lnTo>
                  <a:lnTo>
                    <a:pt x="7473" y="292"/>
                  </a:lnTo>
                  <a:lnTo>
                    <a:pt x="7311" y="487"/>
                  </a:lnTo>
                  <a:lnTo>
                    <a:pt x="228" y="10267"/>
                  </a:lnTo>
                  <a:lnTo>
                    <a:pt x="98" y="10462"/>
                  </a:lnTo>
                  <a:lnTo>
                    <a:pt x="33" y="10689"/>
                  </a:lnTo>
                  <a:lnTo>
                    <a:pt x="1" y="10917"/>
                  </a:lnTo>
                  <a:lnTo>
                    <a:pt x="1" y="11144"/>
                  </a:lnTo>
                  <a:lnTo>
                    <a:pt x="66" y="11339"/>
                  </a:lnTo>
                  <a:lnTo>
                    <a:pt x="163" y="11567"/>
                  </a:lnTo>
                  <a:lnTo>
                    <a:pt x="293" y="11729"/>
                  </a:lnTo>
                  <a:lnTo>
                    <a:pt x="488" y="11891"/>
                  </a:lnTo>
                  <a:lnTo>
                    <a:pt x="683" y="12021"/>
                  </a:lnTo>
                  <a:lnTo>
                    <a:pt x="910" y="12086"/>
                  </a:lnTo>
                  <a:lnTo>
                    <a:pt x="1138" y="12119"/>
                  </a:lnTo>
                  <a:lnTo>
                    <a:pt x="1333" y="12119"/>
                  </a:lnTo>
                  <a:lnTo>
                    <a:pt x="1560" y="12054"/>
                  </a:lnTo>
                  <a:lnTo>
                    <a:pt x="1755" y="11956"/>
                  </a:lnTo>
                  <a:lnTo>
                    <a:pt x="1950" y="11826"/>
                  </a:lnTo>
                  <a:lnTo>
                    <a:pt x="2112" y="11631"/>
                  </a:lnTo>
                  <a:lnTo>
                    <a:pt x="9195" y="1852"/>
                  </a:lnTo>
                  <a:lnTo>
                    <a:pt x="9325" y="1657"/>
                  </a:lnTo>
                  <a:lnTo>
                    <a:pt x="9390" y="1430"/>
                  </a:lnTo>
                  <a:lnTo>
                    <a:pt x="9423" y="1202"/>
                  </a:lnTo>
                  <a:lnTo>
                    <a:pt x="9423" y="975"/>
                  </a:lnTo>
                  <a:lnTo>
                    <a:pt x="9358" y="780"/>
                  </a:lnTo>
                  <a:lnTo>
                    <a:pt x="9260" y="552"/>
                  </a:lnTo>
                  <a:lnTo>
                    <a:pt x="9130" y="390"/>
                  </a:lnTo>
                  <a:lnTo>
                    <a:pt x="8935" y="228"/>
                  </a:lnTo>
                  <a:lnTo>
                    <a:pt x="8740" y="98"/>
                  </a:lnTo>
                  <a:lnTo>
                    <a:pt x="8513" y="33"/>
                  </a:lnTo>
                  <a:lnTo>
                    <a:pt x="8286"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6584930" y="3940318"/>
              <a:ext cx="68039" cy="68039"/>
            </a:xfrm>
            <a:custGeom>
              <a:rect b="b" l="l" r="r" t="t"/>
              <a:pathLst>
                <a:path extrusionOk="0" h="2113" w="2113">
                  <a:moveTo>
                    <a:pt x="845" y="1"/>
                  </a:moveTo>
                  <a:lnTo>
                    <a:pt x="650" y="66"/>
                  </a:lnTo>
                  <a:lnTo>
                    <a:pt x="455" y="163"/>
                  </a:lnTo>
                  <a:lnTo>
                    <a:pt x="293" y="293"/>
                  </a:lnTo>
                  <a:lnTo>
                    <a:pt x="163" y="455"/>
                  </a:lnTo>
                  <a:lnTo>
                    <a:pt x="65" y="650"/>
                  </a:lnTo>
                  <a:lnTo>
                    <a:pt x="33" y="845"/>
                  </a:lnTo>
                  <a:lnTo>
                    <a:pt x="0" y="1040"/>
                  </a:lnTo>
                  <a:lnTo>
                    <a:pt x="33" y="1268"/>
                  </a:lnTo>
                  <a:lnTo>
                    <a:pt x="65" y="1463"/>
                  </a:lnTo>
                  <a:lnTo>
                    <a:pt x="163" y="1658"/>
                  </a:lnTo>
                  <a:lnTo>
                    <a:pt x="293" y="1820"/>
                  </a:lnTo>
                  <a:lnTo>
                    <a:pt x="455" y="1950"/>
                  </a:lnTo>
                  <a:lnTo>
                    <a:pt x="650" y="2047"/>
                  </a:lnTo>
                  <a:lnTo>
                    <a:pt x="845" y="2112"/>
                  </a:lnTo>
                  <a:lnTo>
                    <a:pt x="1267" y="2112"/>
                  </a:lnTo>
                  <a:lnTo>
                    <a:pt x="1462" y="2047"/>
                  </a:lnTo>
                  <a:lnTo>
                    <a:pt x="1657" y="1950"/>
                  </a:lnTo>
                  <a:lnTo>
                    <a:pt x="1820" y="1820"/>
                  </a:lnTo>
                  <a:lnTo>
                    <a:pt x="1950" y="1658"/>
                  </a:lnTo>
                  <a:lnTo>
                    <a:pt x="2047" y="1463"/>
                  </a:lnTo>
                  <a:lnTo>
                    <a:pt x="2112" y="1268"/>
                  </a:lnTo>
                  <a:lnTo>
                    <a:pt x="2112" y="1040"/>
                  </a:lnTo>
                  <a:lnTo>
                    <a:pt x="2112" y="845"/>
                  </a:lnTo>
                  <a:lnTo>
                    <a:pt x="2047" y="650"/>
                  </a:lnTo>
                  <a:lnTo>
                    <a:pt x="1950" y="455"/>
                  </a:lnTo>
                  <a:lnTo>
                    <a:pt x="1820" y="293"/>
                  </a:lnTo>
                  <a:lnTo>
                    <a:pt x="1657" y="163"/>
                  </a:lnTo>
                  <a:lnTo>
                    <a:pt x="1462" y="66"/>
                  </a:lnTo>
                  <a:lnTo>
                    <a:pt x="1267" y="1"/>
                  </a:lnTo>
                  <a:close/>
                </a:path>
              </a:pathLst>
            </a:custGeom>
            <a:solidFill>
              <a:srgbClr val="5C9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6094267" y="3970674"/>
              <a:ext cx="303421" cy="390264"/>
            </a:xfrm>
            <a:custGeom>
              <a:rect b="b" l="l" r="r" t="t"/>
              <a:pathLst>
                <a:path extrusionOk="0" h="12120" w="9423">
                  <a:moveTo>
                    <a:pt x="8285" y="1"/>
                  </a:moveTo>
                  <a:lnTo>
                    <a:pt x="8058" y="33"/>
                  </a:lnTo>
                  <a:lnTo>
                    <a:pt x="7831" y="98"/>
                  </a:lnTo>
                  <a:lnTo>
                    <a:pt x="7636" y="196"/>
                  </a:lnTo>
                  <a:lnTo>
                    <a:pt x="7441" y="326"/>
                  </a:lnTo>
                  <a:lnTo>
                    <a:pt x="7311" y="488"/>
                  </a:lnTo>
                  <a:lnTo>
                    <a:pt x="195" y="10267"/>
                  </a:lnTo>
                  <a:lnTo>
                    <a:pt x="98" y="10495"/>
                  </a:lnTo>
                  <a:lnTo>
                    <a:pt x="1" y="10690"/>
                  </a:lnTo>
                  <a:lnTo>
                    <a:pt x="1" y="10917"/>
                  </a:lnTo>
                  <a:lnTo>
                    <a:pt x="1" y="11145"/>
                  </a:lnTo>
                  <a:lnTo>
                    <a:pt x="65" y="11372"/>
                  </a:lnTo>
                  <a:lnTo>
                    <a:pt x="163" y="11567"/>
                  </a:lnTo>
                  <a:lnTo>
                    <a:pt x="293" y="11762"/>
                  </a:lnTo>
                  <a:lnTo>
                    <a:pt x="455" y="11924"/>
                  </a:lnTo>
                  <a:lnTo>
                    <a:pt x="683" y="12022"/>
                  </a:lnTo>
                  <a:lnTo>
                    <a:pt x="878" y="12119"/>
                  </a:lnTo>
                  <a:lnTo>
                    <a:pt x="1333" y="12119"/>
                  </a:lnTo>
                  <a:lnTo>
                    <a:pt x="1560" y="12054"/>
                  </a:lnTo>
                  <a:lnTo>
                    <a:pt x="1755" y="11957"/>
                  </a:lnTo>
                  <a:lnTo>
                    <a:pt x="1950" y="11827"/>
                  </a:lnTo>
                  <a:lnTo>
                    <a:pt x="2112" y="11665"/>
                  </a:lnTo>
                  <a:lnTo>
                    <a:pt x="9195" y="1885"/>
                  </a:lnTo>
                  <a:lnTo>
                    <a:pt x="9325" y="1658"/>
                  </a:lnTo>
                  <a:lnTo>
                    <a:pt x="9390" y="1463"/>
                  </a:lnTo>
                  <a:lnTo>
                    <a:pt x="9423" y="1235"/>
                  </a:lnTo>
                  <a:lnTo>
                    <a:pt x="9390" y="1008"/>
                  </a:lnTo>
                  <a:lnTo>
                    <a:pt x="9358" y="780"/>
                  </a:lnTo>
                  <a:lnTo>
                    <a:pt x="9260" y="585"/>
                  </a:lnTo>
                  <a:lnTo>
                    <a:pt x="9098" y="391"/>
                  </a:lnTo>
                  <a:lnTo>
                    <a:pt x="8935" y="228"/>
                  </a:lnTo>
                  <a:lnTo>
                    <a:pt x="8740" y="131"/>
                  </a:lnTo>
                  <a:lnTo>
                    <a:pt x="8513" y="33"/>
                  </a:lnTo>
                  <a:lnTo>
                    <a:pt x="828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2796697" y="4031347"/>
              <a:ext cx="1282655" cy="1109998"/>
            </a:xfrm>
            <a:custGeom>
              <a:rect b="b" l="l" r="r" t="t"/>
              <a:pathLst>
                <a:path extrusionOk="0" h="34472" w="39834">
                  <a:moveTo>
                    <a:pt x="19917" y="0"/>
                  </a:moveTo>
                  <a:lnTo>
                    <a:pt x="1" y="34472"/>
                  </a:lnTo>
                  <a:lnTo>
                    <a:pt x="39834" y="34472"/>
                  </a:lnTo>
                  <a:lnTo>
                    <a:pt x="19917"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2"/>
          <p:cNvSpPr txBox="1"/>
          <p:nvPr>
            <p:ph type="ctrTitle"/>
          </p:nvPr>
        </p:nvSpPr>
        <p:spPr>
          <a:xfrm>
            <a:off x="2535349" y="1664625"/>
            <a:ext cx="4073400" cy="133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7" name="Google Shape;127;p2"/>
          <p:cNvSpPr txBox="1"/>
          <p:nvPr>
            <p:ph idx="1" type="subTitle"/>
          </p:nvPr>
        </p:nvSpPr>
        <p:spPr>
          <a:xfrm>
            <a:off x="2564899" y="3231213"/>
            <a:ext cx="4014300" cy="21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600">
                <a:latin typeface="Lato"/>
                <a:ea typeface="Lato"/>
                <a:cs typeface="Lato"/>
                <a:sym typeface="Lato"/>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128" name="Google Shape;128;p2"/>
          <p:cNvGrpSpPr/>
          <p:nvPr/>
        </p:nvGrpSpPr>
        <p:grpSpPr>
          <a:xfrm>
            <a:off x="2057599" y="1058101"/>
            <a:ext cx="5028900" cy="3027300"/>
            <a:chOff x="2057599" y="1058076"/>
            <a:chExt cx="5028900" cy="3027300"/>
          </a:xfrm>
        </p:grpSpPr>
        <p:sp>
          <p:nvSpPr>
            <p:cNvPr id="129" name="Google Shape;129;p2"/>
            <p:cNvSpPr/>
            <p:nvPr/>
          </p:nvSpPr>
          <p:spPr>
            <a:xfrm>
              <a:off x="2057599" y="1058076"/>
              <a:ext cx="5028900" cy="3027300"/>
            </a:xfrm>
            <a:prstGeom prst="roundRect">
              <a:avLst>
                <a:gd fmla="val 16667" name="adj"/>
              </a:avLst>
            </a:prstGeom>
            <a:solidFill>
              <a:srgbClr val="FFFFFF"/>
            </a:solidFill>
            <a:ln>
              <a:noFill/>
            </a:ln>
            <a:effectLst>
              <a:outerShdw rotWithShape="0" algn="bl" dir="3000000" dist="76200">
                <a:srgbClr val="CDD9E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2216899" y="1220376"/>
              <a:ext cx="4710300" cy="2702700"/>
            </a:xfrm>
            <a:prstGeom prst="roundRect">
              <a:avLst>
                <a:gd fmla="val 16667" name="adj"/>
              </a:avLst>
            </a:prstGeom>
            <a:noFill/>
            <a:ln cap="flat" cmpd="sng" w="19050">
              <a:solidFill>
                <a:srgbClr val="59C3EA"/>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78" name="Shape 578"/>
        <p:cNvGrpSpPr/>
        <p:nvPr/>
      </p:nvGrpSpPr>
      <p:grpSpPr>
        <a:xfrm>
          <a:off x="0" y="0"/>
          <a:ext cx="0" cy="0"/>
          <a:chOff x="0" y="0"/>
          <a:chExt cx="0" cy="0"/>
        </a:xfrm>
      </p:grpSpPr>
      <p:sp>
        <p:nvSpPr>
          <p:cNvPr id="579" name="Google Shape;579;p11"/>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11"/>
          <p:cNvGrpSpPr/>
          <p:nvPr/>
        </p:nvGrpSpPr>
        <p:grpSpPr>
          <a:xfrm>
            <a:off x="-1030203" y="-1059532"/>
            <a:ext cx="10519737" cy="6877754"/>
            <a:chOff x="-1030203" y="-1059532"/>
            <a:chExt cx="10519737" cy="6877754"/>
          </a:xfrm>
        </p:grpSpPr>
        <p:sp>
          <p:nvSpPr>
            <p:cNvPr id="581" name="Google Shape;581;p11"/>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1"/>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1"/>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1"/>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1"/>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1"/>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4260494" y="503644"/>
              <a:ext cx="303421" cy="390232"/>
            </a:xfrm>
            <a:custGeom>
              <a:rect b="b" l="l" r="r" t="t"/>
              <a:pathLst>
                <a:path extrusionOk="0" h="12119" w="9423">
                  <a:moveTo>
                    <a:pt x="8285" y="0"/>
                  </a:moveTo>
                  <a:lnTo>
                    <a:pt x="8058" y="32"/>
                  </a:lnTo>
                  <a:lnTo>
                    <a:pt x="7863" y="97"/>
                  </a:lnTo>
                  <a:lnTo>
                    <a:pt x="7635" y="195"/>
                  </a:lnTo>
                  <a:lnTo>
                    <a:pt x="7473" y="325"/>
                  </a:lnTo>
                  <a:lnTo>
                    <a:pt x="7310" y="487"/>
                  </a:lnTo>
                  <a:lnTo>
                    <a:pt x="228" y="10267"/>
                  </a:lnTo>
                  <a:lnTo>
                    <a:pt x="98" y="10494"/>
                  </a:lnTo>
                  <a:lnTo>
                    <a:pt x="33" y="10689"/>
                  </a:lnTo>
                  <a:lnTo>
                    <a:pt x="0" y="10917"/>
                  </a:lnTo>
                  <a:lnTo>
                    <a:pt x="0" y="11144"/>
                  </a:lnTo>
                  <a:lnTo>
                    <a:pt x="65" y="11371"/>
                  </a:lnTo>
                  <a:lnTo>
                    <a:pt x="163" y="11566"/>
                  </a:lnTo>
                  <a:lnTo>
                    <a:pt x="293" y="11761"/>
                  </a:lnTo>
                  <a:lnTo>
                    <a:pt x="488" y="11924"/>
                  </a:lnTo>
                  <a:lnTo>
                    <a:pt x="683" y="12021"/>
                  </a:lnTo>
                  <a:lnTo>
                    <a:pt x="910" y="12119"/>
                  </a:lnTo>
                  <a:lnTo>
                    <a:pt x="1332" y="12119"/>
                  </a:lnTo>
                  <a:lnTo>
                    <a:pt x="1560" y="12054"/>
                  </a:lnTo>
                  <a:lnTo>
                    <a:pt x="1755" y="11956"/>
                  </a:lnTo>
                  <a:lnTo>
                    <a:pt x="1950" y="11826"/>
                  </a:lnTo>
                  <a:lnTo>
                    <a:pt x="2112" y="11664"/>
                  </a:lnTo>
                  <a:lnTo>
                    <a:pt x="9195" y="1884"/>
                  </a:lnTo>
                  <a:lnTo>
                    <a:pt x="9325" y="1657"/>
                  </a:lnTo>
                  <a:lnTo>
                    <a:pt x="9390" y="1462"/>
                  </a:lnTo>
                  <a:lnTo>
                    <a:pt x="9422" y="1235"/>
                  </a:lnTo>
                  <a:lnTo>
                    <a:pt x="9422" y="1007"/>
                  </a:lnTo>
                  <a:lnTo>
                    <a:pt x="9357" y="780"/>
                  </a:lnTo>
                  <a:lnTo>
                    <a:pt x="9260" y="585"/>
                  </a:lnTo>
                  <a:lnTo>
                    <a:pt x="9130" y="390"/>
                  </a:lnTo>
                  <a:lnTo>
                    <a:pt x="8935" y="227"/>
                  </a:lnTo>
                  <a:lnTo>
                    <a:pt x="8740" y="130"/>
                  </a:lnTo>
                  <a:lnTo>
                    <a:pt x="8513" y="32"/>
                  </a:lnTo>
                  <a:lnTo>
                    <a:pt x="828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1"/>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1"/>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1"/>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1"/>
            <p:cNvSpPr/>
            <p:nvPr/>
          </p:nvSpPr>
          <p:spPr>
            <a:xfrm>
              <a:off x="4859808" y="728861"/>
              <a:ext cx="130796" cy="130829"/>
            </a:xfrm>
            <a:custGeom>
              <a:rect b="b" l="l" r="r" t="t"/>
              <a:pathLst>
                <a:path extrusionOk="0" h="4063" w="4062">
                  <a:moveTo>
                    <a:pt x="2047" y="1"/>
                  </a:moveTo>
                  <a:lnTo>
                    <a:pt x="1820" y="33"/>
                  </a:lnTo>
                  <a:lnTo>
                    <a:pt x="1625" y="66"/>
                  </a:lnTo>
                  <a:lnTo>
                    <a:pt x="1430" y="98"/>
                  </a:lnTo>
                  <a:lnTo>
                    <a:pt x="1235" y="163"/>
                  </a:lnTo>
                  <a:lnTo>
                    <a:pt x="910" y="358"/>
                  </a:lnTo>
                  <a:lnTo>
                    <a:pt x="585" y="618"/>
                  </a:lnTo>
                  <a:lnTo>
                    <a:pt x="357" y="911"/>
                  </a:lnTo>
                  <a:lnTo>
                    <a:pt x="163" y="1268"/>
                  </a:lnTo>
                  <a:lnTo>
                    <a:pt x="98" y="1431"/>
                  </a:lnTo>
                  <a:lnTo>
                    <a:pt x="33" y="1625"/>
                  </a:lnTo>
                  <a:lnTo>
                    <a:pt x="0" y="1853"/>
                  </a:lnTo>
                  <a:lnTo>
                    <a:pt x="0" y="2048"/>
                  </a:lnTo>
                  <a:lnTo>
                    <a:pt x="0" y="2243"/>
                  </a:lnTo>
                  <a:lnTo>
                    <a:pt x="33" y="2470"/>
                  </a:lnTo>
                  <a:lnTo>
                    <a:pt x="98" y="2665"/>
                  </a:lnTo>
                  <a:lnTo>
                    <a:pt x="163" y="2828"/>
                  </a:lnTo>
                  <a:lnTo>
                    <a:pt x="357" y="3185"/>
                  </a:lnTo>
                  <a:lnTo>
                    <a:pt x="585" y="3477"/>
                  </a:lnTo>
                  <a:lnTo>
                    <a:pt x="910" y="3737"/>
                  </a:lnTo>
                  <a:lnTo>
                    <a:pt x="1235" y="3932"/>
                  </a:lnTo>
                  <a:lnTo>
                    <a:pt x="1430" y="3997"/>
                  </a:lnTo>
                  <a:lnTo>
                    <a:pt x="1625" y="4030"/>
                  </a:lnTo>
                  <a:lnTo>
                    <a:pt x="1820" y="4062"/>
                  </a:lnTo>
                  <a:lnTo>
                    <a:pt x="2242" y="4062"/>
                  </a:lnTo>
                  <a:lnTo>
                    <a:pt x="2437" y="4030"/>
                  </a:lnTo>
                  <a:lnTo>
                    <a:pt x="2632" y="3997"/>
                  </a:lnTo>
                  <a:lnTo>
                    <a:pt x="2827" y="3932"/>
                  </a:lnTo>
                  <a:lnTo>
                    <a:pt x="3184" y="3737"/>
                  </a:lnTo>
                  <a:lnTo>
                    <a:pt x="3477" y="3477"/>
                  </a:lnTo>
                  <a:lnTo>
                    <a:pt x="3736" y="3185"/>
                  </a:lnTo>
                  <a:lnTo>
                    <a:pt x="3899" y="2828"/>
                  </a:lnTo>
                  <a:lnTo>
                    <a:pt x="3964" y="2665"/>
                  </a:lnTo>
                  <a:lnTo>
                    <a:pt x="4029" y="2470"/>
                  </a:lnTo>
                  <a:lnTo>
                    <a:pt x="4061" y="2243"/>
                  </a:lnTo>
                  <a:lnTo>
                    <a:pt x="4061" y="2048"/>
                  </a:lnTo>
                  <a:lnTo>
                    <a:pt x="4061" y="1853"/>
                  </a:lnTo>
                  <a:lnTo>
                    <a:pt x="4029" y="1625"/>
                  </a:lnTo>
                  <a:lnTo>
                    <a:pt x="3964" y="1431"/>
                  </a:lnTo>
                  <a:lnTo>
                    <a:pt x="3899" y="1268"/>
                  </a:lnTo>
                  <a:lnTo>
                    <a:pt x="3736" y="911"/>
                  </a:lnTo>
                  <a:lnTo>
                    <a:pt x="3477" y="618"/>
                  </a:lnTo>
                  <a:lnTo>
                    <a:pt x="3184" y="358"/>
                  </a:lnTo>
                  <a:lnTo>
                    <a:pt x="2827" y="163"/>
                  </a:lnTo>
                  <a:lnTo>
                    <a:pt x="2632" y="98"/>
                  </a:lnTo>
                  <a:lnTo>
                    <a:pt x="2437" y="66"/>
                  </a:lnTo>
                  <a:lnTo>
                    <a:pt x="2242" y="33"/>
                  </a:lnTo>
                  <a:lnTo>
                    <a:pt x="2047"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2456697" y="834209"/>
              <a:ext cx="45016" cy="45016"/>
            </a:xfrm>
            <a:custGeom>
              <a:rect b="b" l="l" r="r" t="t"/>
              <a:pathLst>
                <a:path extrusionOk="0" h="1398"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5"/>
                  </a:lnTo>
                  <a:lnTo>
                    <a:pt x="228" y="1203"/>
                  </a:lnTo>
                  <a:lnTo>
                    <a:pt x="325" y="1300"/>
                  </a:lnTo>
                  <a:lnTo>
                    <a:pt x="455" y="1365"/>
                  </a:lnTo>
                  <a:lnTo>
                    <a:pt x="585" y="1398"/>
                  </a:lnTo>
                  <a:lnTo>
                    <a:pt x="845" y="1398"/>
                  </a:lnTo>
                  <a:lnTo>
                    <a:pt x="975"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2571780" y="834209"/>
              <a:ext cx="45016" cy="45016"/>
            </a:xfrm>
            <a:custGeom>
              <a:rect b="b" l="l" r="r" t="t"/>
              <a:pathLst>
                <a:path extrusionOk="0" h="1398"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5"/>
                  </a:lnTo>
                  <a:lnTo>
                    <a:pt x="195" y="1203"/>
                  </a:lnTo>
                  <a:lnTo>
                    <a:pt x="325" y="1300"/>
                  </a:lnTo>
                  <a:lnTo>
                    <a:pt x="423" y="1365"/>
                  </a:lnTo>
                  <a:lnTo>
                    <a:pt x="553" y="1398"/>
                  </a:lnTo>
                  <a:lnTo>
                    <a:pt x="845" y="1398"/>
                  </a:lnTo>
                  <a:lnTo>
                    <a:pt x="975" y="1365"/>
                  </a:lnTo>
                  <a:lnTo>
                    <a:pt x="1105" y="1300"/>
                  </a:lnTo>
                  <a:lnTo>
                    <a:pt x="1203" y="1203"/>
                  </a:lnTo>
                  <a:lnTo>
                    <a:pt x="1268" y="1105"/>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2686863" y="834209"/>
              <a:ext cx="45016" cy="45016"/>
            </a:xfrm>
            <a:custGeom>
              <a:rect b="b" l="l" r="r" t="t"/>
              <a:pathLst>
                <a:path extrusionOk="0" h="1398"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5"/>
                  </a:lnTo>
                  <a:lnTo>
                    <a:pt x="195" y="1203"/>
                  </a:lnTo>
                  <a:lnTo>
                    <a:pt x="293" y="1300"/>
                  </a:lnTo>
                  <a:lnTo>
                    <a:pt x="423" y="1365"/>
                  </a:lnTo>
                  <a:lnTo>
                    <a:pt x="553" y="1398"/>
                  </a:lnTo>
                  <a:lnTo>
                    <a:pt x="813" y="1398"/>
                  </a:lnTo>
                  <a:lnTo>
                    <a:pt x="943" y="1365"/>
                  </a:lnTo>
                  <a:lnTo>
                    <a:pt x="1073" y="1300"/>
                  </a:lnTo>
                  <a:lnTo>
                    <a:pt x="1170" y="1203"/>
                  </a:lnTo>
                  <a:lnTo>
                    <a:pt x="1268" y="1105"/>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1"/>
            <p:cNvSpPr/>
            <p:nvPr/>
          </p:nvSpPr>
          <p:spPr>
            <a:xfrm>
              <a:off x="2800883" y="834209"/>
              <a:ext cx="45016" cy="45016"/>
            </a:xfrm>
            <a:custGeom>
              <a:rect b="b" l="l" r="r" t="t"/>
              <a:pathLst>
                <a:path extrusionOk="0" h="1398"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5"/>
                  </a:lnTo>
                  <a:lnTo>
                    <a:pt x="196" y="1203"/>
                  </a:lnTo>
                  <a:lnTo>
                    <a:pt x="326" y="1300"/>
                  </a:lnTo>
                  <a:lnTo>
                    <a:pt x="423" y="1365"/>
                  </a:lnTo>
                  <a:lnTo>
                    <a:pt x="553" y="1398"/>
                  </a:lnTo>
                  <a:lnTo>
                    <a:pt x="846" y="1398"/>
                  </a:lnTo>
                  <a:lnTo>
                    <a:pt x="976"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a:off x="2915966" y="834209"/>
              <a:ext cx="45016" cy="45016"/>
            </a:xfrm>
            <a:custGeom>
              <a:rect b="b" l="l" r="r" t="t"/>
              <a:pathLst>
                <a:path extrusionOk="0" h="1398"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5"/>
                  </a:lnTo>
                  <a:lnTo>
                    <a:pt x="196" y="1203"/>
                  </a:lnTo>
                  <a:lnTo>
                    <a:pt x="293" y="1300"/>
                  </a:lnTo>
                  <a:lnTo>
                    <a:pt x="423" y="1365"/>
                  </a:lnTo>
                  <a:lnTo>
                    <a:pt x="553" y="1398"/>
                  </a:lnTo>
                  <a:lnTo>
                    <a:pt x="845" y="1398"/>
                  </a:lnTo>
                  <a:lnTo>
                    <a:pt x="975" y="1365"/>
                  </a:lnTo>
                  <a:lnTo>
                    <a:pt x="1073" y="1300"/>
                  </a:lnTo>
                  <a:lnTo>
                    <a:pt x="1170" y="1203"/>
                  </a:lnTo>
                  <a:lnTo>
                    <a:pt x="1268" y="1105"/>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a:off x="5439351" y="835272"/>
              <a:ext cx="45016" cy="45016"/>
            </a:xfrm>
            <a:custGeom>
              <a:rect b="b" l="l" r="r" t="t"/>
              <a:pathLst>
                <a:path extrusionOk="0" h="1398" w="1398">
                  <a:moveTo>
                    <a:pt x="553" y="0"/>
                  </a:moveTo>
                  <a:lnTo>
                    <a:pt x="423" y="65"/>
                  </a:lnTo>
                  <a:lnTo>
                    <a:pt x="293" y="130"/>
                  </a:lnTo>
                  <a:lnTo>
                    <a:pt x="196" y="195"/>
                  </a:lnTo>
                  <a:lnTo>
                    <a:pt x="98" y="293"/>
                  </a:lnTo>
                  <a:lnTo>
                    <a:pt x="33" y="423"/>
                  </a:lnTo>
                  <a:lnTo>
                    <a:pt x="1" y="553"/>
                  </a:lnTo>
                  <a:lnTo>
                    <a:pt x="1" y="683"/>
                  </a:lnTo>
                  <a:lnTo>
                    <a:pt x="1" y="845"/>
                  </a:lnTo>
                  <a:lnTo>
                    <a:pt x="33" y="975"/>
                  </a:lnTo>
                  <a:lnTo>
                    <a:pt x="98" y="1072"/>
                  </a:lnTo>
                  <a:lnTo>
                    <a:pt x="196" y="1202"/>
                  </a:lnTo>
                  <a:lnTo>
                    <a:pt x="293" y="1267"/>
                  </a:lnTo>
                  <a:lnTo>
                    <a:pt x="423" y="1332"/>
                  </a:lnTo>
                  <a:lnTo>
                    <a:pt x="553" y="1397"/>
                  </a:lnTo>
                  <a:lnTo>
                    <a:pt x="813" y="1397"/>
                  </a:lnTo>
                  <a:lnTo>
                    <a:pt x="943" y="1332"/>
                  </a:lnTo>
                  <a:lnTo>
                    <a:pt x="1073" y="1267"/>
                  </a:lnTo>
                  <a:lnTo>
                    <a:pt x="1170" y="1202"/>
                  </a:lnTo>
                  <a:lnTo>
                    <a:pt x="1268" y="1072"/>
                  </a:lnTo>
                  <a:lnTo>
                    <a:pt x="1333" y="975"/>
                  </a:lnTo>
                  <a:lnTo>
                    <a:pt x="1365" y="845"/>
                  </a:lnTo>
                  <a:lnTo>
                    <a:pt x="1398" y="683"/>
                  </a:lnTo>
                  <a:lnTo>
                    <a:pt x="1365" y="553"/>
                  </a:lnTo>
                  <a:lnTo>
                    <a:pt x="1333" y="423"/>
                  </a:lnTo>
                  <a:lnTo>
                    <a:pt x="1268" y="293"/>
                  </a:lnTo>
                  <a:lnTo>
                    <a:pt x="1170" y="195"/>
                  </a:lnTo>
                  <a:lnTo>
                    <a:pt x="1073" y="130"/>
                  </a:lnTo>
                  <a:lnTo>
                    <a:pt x="943" y="65"/>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a:off x="5536659" y="835272"/>
              <a:ext cx="45016" cy="45016"/>
            </a:xfrm>
            <a:custGeom>
              <a:rect b="b" l="l" r="r" t="t"/>
              <a:pathLst>
                <a:path extrusionOk="0" h="1398" w="1398">
                  <a:moveTo>
                    <a:pt x="553" y="0"/>
                  </a:moveTo>
                  <a:lnTo>
                    <a:pt x="423" y="65"/>
                  </a:lnTo>
                  <a:lnTo>
                    <a:pt x="293" y="130"/>
                  </a:lnTo>
                  <a:lnTo>
                    <a:pt x="195" y="195"/>
                  </a:lnTo>
                  <a:lnTo>
                    <a:pt x="98" y="293"/>
                  </a:lnTo>
                  <a:lnTo>
                    <a:pt x="33" y="423"/>
                  </a:lnTo>
                  <a:lnTo>
                    <a:pt x="0" y="553"/>
                  </a:lnTo>
                  <a:lnTo>
                    <a:pt x="0" y="683"/>
                  </a:lnTo>
                  <a:lnTo>
                    <a:pt x="0" y="845"/>
                  </a:lnTo>
                  <a:lnTo>
                    <a:pt x="33" y="975"/>
                  </a:lnTo>
                  <a:lnTo>
                    <a:pt x="98" y="1072"/>
                  </a:lnTo>
                  <a:lnTo>
                    <a:pt x="195" y="1202"/>
                  </a:lnTo>
                  <a:lnTo>
                    <a:pt x="293" y="1267"/>
                  </a:lnTo>
                  <a:lnTo>
                    <a:pt x="423" y="1332"/>
                  </a:lnTo>
                  <a:lnTo>
                    <a:pt x="553" y="1397"/>
                  </a:lnTo>
                  <a:lnTo>
                    <a:pt x="813" y="1397"/>
                  </a:lnTo>
                  <a:lnTo>
                    <a:pt x="943" y="1332"/>
                  </a:lnTo>
                  <a:lnTo>
                    <a:pt x="1072" y="1267"/>
                  </a:lnTo>
                  <a:lnTo>
                    <a:pt x="1170" y="1202"/>
                  </a:lnTo>
                  <a:lnTo>
                    <a:pt x="1267" y="1072"/>
                  </a:lnTo>
                  <a:lnTo>
                    <a:pt x="1332" y="975"/>
                  </a:lnTo>
                  <a:lnTo>
                    <a:pt x="1365" y="845"/>
                  </a:lnTo>
                  <a:lnTo>
                    <a:pt x="1397" y="683"/>
                  </a:lnTo>
                  <a:lnTo>
                    <a:pt x="1365" y="553"/>
                  </a:lnTo>
                  <a:lnTo>
                    <a:pt x="1332" y="423"/>
                  </a:lnTo>
                  <a:lnTo>
                    <a:pt x="1267" y="293"/>
                  </a:lnTo>
                  <a:lnTo>
                    <a:pt x="1170" y="195"/>
                  </a:lnTo>
                  <a:lnTo>
                    <a:pt x="1072" y="130"/>
                  </a:lnTo>
                  <a:lnTo>
                    <a:pt x="943" y="65"/>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a:off x="5633936" y="835272"/>
              <a:ext cx="45016" cy="45016"/>
            </a:xfrm>
            <a:custGeom>
              <a:rect b="b" l="l" r="r" t="t"/>
              <a:pathLst>
                <a:path extrusionOk="0" h="1398" w="1398">
                  <a:moveTo>
                    <a:pt x="553" y="0"/>
                  </a:moveTo>
                  <a:lnTo>
                    <a:pt x="423" y="65"/>
                  </a:lnTo>
                  <a:lnTo>
                    <a:pt x="293" y="130"/>
                  </a:lnTo>
                  <a:lnTo>
                    <a:pt x="196" y="195"/>
                  </a:lnTo>
                  <a:lnTo>
                    <a:pt x="98" y="293"/>
                  </a:lnTo>
                  <a:lnTo>
                    <a:pt x="33" y="423"/>
                  </a:lnTo>
                  <a:lnTo>
                    <a:pt x="1" y="553"/>
                  </a:lnTo>
                  <a:lnTo>
                    <a:pt x="1" y="683"/>
                  </a:lnTo>
                  <a:lnTo>
                    <a:pt x="1" y="845"/>
                  </a:lnTo>
                  <a:lnTo>
                    <a:pt x="33" y="975"/>
                  </a:lnTo>
                  <a:lnTo>
                    <a:pt x="98" y="1072"/>
                  </a:lnTo>
                  <a:lnTo>
                    <a:pt x="196" y="1202"/>
                  </a:lnTo>
                  <a:lnTo>
                    <a:pt x="293" y="1267"/>
                  </a:lnTo>
                  <a:lnTo>
                    <a:pt x="423" y="1332"/>
                  </a:lnTo>
                  <a:lnTo>
                    <a:pt x="553" y="1397"/>
                  </a:lnTo>
                  <a:lnTo>
                    <a:pt x="813" y="1397"/>
                  </a:lnTo>
                  <a:lnTo>
                    <a:pt x="943" y="1332"/>
                  </a:lnTo>
                  <a:lnTo>
                    <a:pt x="1073" y="1267"/>
                  </a:lnTo>
                  <a:lnTo>
                    <a:pt x="1171" y="1202"/>
                  </a:lnTo>
                  <a:lnTo>
                    <a:pt x="1268" y="1072"/>
                  </a:lnTo>
                  <a:lnTo>
                    <a:pt x="1333" y="975"/>
                  </a:lnTo>
                  <a:lnTo>
                    <a:pt x="1365" y="845"/>
                  </a:lnTo>
                  <a:lnTo>
                    <a:pt x="1398" y="683"/>
                  </a:lnTo>
                  <a:lnTo>
                    <a:pt x="1365" y="553"/>
                  </a:lnTo>
                  <a:lnTo>
                    <a:pt x="1333" y="423"/>
                  </a:lnTo>
                  <a:lnTo>
                    <a:pt x="1268" y="293"/>
                  </a:lnTo>
                  <a:lnTo>
                    <a:pt x="1171" y="195"/>
                  </a:lnTo>
                  <a:lnTo>
                    <a:pt x="1073" y="130"/>
                  </a:lnTo>
                  <a:lnTo>
                    <a:pt x="943" y="65"/>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a:off x="6277226" y="868354"/>
              <a:ext cx="304451" cy="390264"/>
            </a:xfrm>
            <a:custGeom>
              <a:rect b="b" l="l" r="r" t="t"/>
              <a:pathLst>
                <a:path extrusionOk="0" h="12120" w="9455">
                  <a:moveTo>
                    <a:pt x="8318" y="1"/>
                  </a:moveTo>
                  <a:lnTo>
                    <a:pt x="8090" y="33"/>
                  </a:lnTo>
                  <a:lnTo>
                    <a:pt x="7863" y="98"/>
                  </a:lnTo>
                  <a:lnTo>
                    <a:pt x="7668" y="196"/>
                  </a:lnTo>
                  <a:lnTo>
                    <a:pt x="7473" y="326"/>
                  </a:lnTo>
                  <a:lnTo>
                    <a:pt x="7310" y="488"/>
                  </a:lnTo>
                  <a:lnTo>
                    <a:pt x="228" y="10268"/>
                  </a:lnTo>
                  <a:lnTo>
                    <a:pt x="130" y="10495"/>
                  </a:lnTo>
                  <a:lnTo>
                    <a:pt x="33" y="10690"/>
                  </a:lnTo>
                  <a:lnTo>
                    <a:pt x="0" y="10917"/>
                  </a:lnTo>
                  <a:lnTo>
                    <a:pt x="33" y="11145"/>
                  </a:lnTo>
                  <a:lnTo>
                    <a:pt x="98" y="11372"/>
                  </a:lnTo>
                  <a:lnTo>
                    <a:pt x="195" y="11567"/>
                  </a:lnTo>
                  <a:lnTo>
                    <a:pt x="325" y="11762"/>
                  </a:lnTo>
                  <a:lnTo>
                    <a:pt x="488" y="11925"/>
                  </a:lnTo>
                  <a:lnTo>
                    <a:pt x="715" y="12022"/>
                  </a:lnTo>
                  <a:lnTo>
                    <a:pt x="910" y="12119"/>
                  </a:lnTo>
                  <a:lnTo>
                    <a:pt x="1365" y="12119"/>
                  </a:lnTo>
                  <a:lnTo>
                    <a:pt x="1592" y="12054"/>
                  </a:lnTo>
                  <a:lnTo>
                    <a:pt x="1787" y="11957"/>
                  </a:lnTo>
                  <a:lnTo>
                    <a:pt x="1982" y="11827"/>
                  </a:lnTo>
                  <a:lnTo>
                    <a:pt x="2145" y="11665"/>
                  </a:lnTo>
                  <a:lnTo>
                    <a:pt x="9227" y="1885"/>
                  </a:lnTo>
                  <a:lnTo>
                    <a:pt x="9357" y="1658"/>
                  </a:lnTo>
                  <a:lnTo>
                    <a:pt x="9422" y="1463"/>
                  </a:lnTo>
                  <a:lnTo>
                    <a:pt x="9455" y="1235"/>
                  </a:lnTo>
                  <a:lnTo>
                    <a:pt x="9422" y="1008"/>
                  </a:lnTo>
                  <a:lnTo>
                    <a:pt x="9390" y="780"/>
                  </a:lnTo>
                  <a:lnTo>
                    <a:pt x="9292" y="586"/>
                  </a:lnTo>
                  <a:lnTo>
                    <a:pt x="9130" y="391"/>
                  </a:lnTo>
                  <a:lnTo>
                    <a:pt x="8967" y="228"/>
                  </a:lnTo>
                  <a:lnTo>
                    <a:pt x="8773" y="131"/>
                  </a:lnTo>
                  <a:lnTo>
                    <a:pt x="8545" y="33"/>
                  </a:lnTo>
                  <a:lnTo>
                    <a:pt x="8318"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1"/>
            <p:cNvSpPr/>
            <p:nvPr/>
          </p:nvSpPr>
          <p:spPr>
            <a:xfrm>
              <a:off x="2456697" y="931517"/>
              <a:ext cx="45016" cy="45016"/>
            </a:xfrm>
            <a:custGeom>
              <a:rect b="b" l="l" r="r" t="t"/>
              <a:pathLst>
                <a:path extrusionOk="0" h="1398" w="1398">
                  <a:moveTo>
                    <a:pt x="715" y="0"/>
                  </a:moveTo>
                  <a:lnTo>
                    <a:pt x="585" y="33"/>
                  </a:lnTo>
                  <a:lnTo>
                    <a:pt x="455" y="65"/>
                  </a:lnTo>
                  <a:lnTo>
                    <a:pt x="325" y="130"/>
                  </a:lnTo>
                  <a:lnTo>
                    <a:pt x="228" y="228"/>
                  </a:lnTo>
                  <a:lnTo>
                    <a:pt x="131" y="325"/>
                  </a:lnTo>
                  <a:lnTo>
                    <a:pt x="66" y="423"/>
                  </a:lnTo>
                  <a:lnTo>
                    <a:pt x="33" y="553"/>
                  </a:lnTo>
                  <a:lnTo>
                    <a:pt x="1" y="715"/>
                  </a:lnTo>
                  <a:lnTo>
                    <a:pt x="33" y="845"/>
                  </a:lnTo>
                  <a:lnTo>
                    <a:pt x="66" y="975"/>
                  </a:lnTo>
                  <a:lnTo>
                    <a:pt x="131" y="1105"/>
                  </a:lnTo>
                  <a:lnTo>
                    <a:pt x="228" y="1203"/>
                  </a:lnTo>
                  <a:lnTo>
                    <a:pt x="325" y="1300"/>
                  </a:lnTo>
                  <a:lnTo>
                    <a:pt x="455" y="1365"/>
                  </a:lnTo>
                  <a:lnTo>
                    <a:pt x="585" y="1397"/>
                  </a:lnTo>
                  <a:lnTo>
                    <a:pt x="845" y="1397"/>
                  </a:lnTo>
                  <a:lnTo>
                    <a:pt x="975"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1"/>
            <p:cNvSpPr/>
            <p:nvPr/>
          </p:nvSpPr>
          <p:spPr>
            <a:xfrm>
              <a:off x="2571780" y="931517"/>
              <a:ext cx="45016" cy="45016"/>
            </a:xfrm>
            <a:custGeom>
              <a:rect b="b" l="l" r="r" t="t"/>
              <a:pathLst>
                <a:path extrusionOk="0" h="1398" w="1398">
                  <a:moveTo>
                    <a:pt x="715" y="0"/>
                  </a:moveTo>
                  <a:lnTo>
                    <a:pt x="553" y="33"/>
                  </a:lnTo>
                  <a:lnTo>
                    <a:pt x="423" y="65"/>
                  </a:lnTo>
                  <a:lnTo>
                    <a:pt x="325" y="130"/>
                  </a:lnTo>
                  <a:lnTo>
                    <a:pt x="195" y="228"/>
                  </a:lnTo>
                  <a:lnTo>
                    <a:pt x="130" y="325"/>
                  </a:lnTo>
                  <a:lnTo>
                    <a:pt x="65" y="423"/>
                  </a:lnTo>
                  <a:lnTo>
                    <a:pt x="1" y="553"/>
                  </a:lnTo>
                  <a:lnTo>
                    <a:pt x="1" y="715"/>
                  </a:lnTo>
                  <a:lnTo>
                    <a:pt x="1" y="845"/>
                  </a:lnTo>
                  <a:lnTo>
                    <a:pt x="65" y="975"/>
                  </a:lnTo>
                  <a:lnTo>
                    <a:pt x="130" y="1105"/>
                  </a:lnTo>
                  <a:lnTo>
                    <a:pt x="195" y="1203"/>
                  </a:lnTo>
                  <a:lnTo>
                    <a:pt x="325" y="1300"/>
                  </a:lnTo>
                  <a:lnTo>
                    <a:pt x="423" y="1365"/>
                  </a:lnTo>
                  <a:lnTo>
                    <a:pt x="553" y="1397"/>
                  </a:lnTo>
                  <a:lnTo>
                    <a:pt x="845" y="1397"/>
                  </a:lnTo>
                  <a:lnTo>
                    <a:pt x="975" y="1365"/>
                  </a:lnTo>
                  <a:lnTo>
                    <a:pt x="1105" y="1300"/>
                  </a:lnTo>
                  <a:lnTo>
                    <a:pt x="1203" y="1203"/>
                  </a:lnTo>
                  <a:lnTo>
                    <a:pt x="1268" y="1105"/>
                  </a:lnTo>
                  <a:lnTo>
                    <a:pt x="1333" y="975"/>
                  </a:lnTo>
                  <a:lnTo>
                    <a:pt x="1398" y="845"/>
                  </a:lnTo>
                  <a:lnTo>
                    <a:pt x="1398" y="715"/>
                  </a:lnTo>
                  <a:lnTo>
                    <a:pt x="1398" y="553"/>
                  </a:lnTo>
                  <a:lnTo>
                    <a:pt x="1333" y="423"/>
                  </a:lnTo>
                  <a:lnTo>
                    <a:pt x="1268" y="325"/>
                  </a:lnTo>
                  <a:lnTo>
                    <a:pt x="1203" y="228"/>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2686863" y="931517"/>
              <a:ext cx="45016" cy="45016"/>
            </a:xfrm>
            <a:custGeom>
              <a:rect b="b" l="l" r="r" t="t"/>
              <a:pathLst>
                <a:path extrusionOk="0" h="1398" w="1398">
                  <a:moveTo>
                    <a:pt x="683" y="0"/>
                  </a:moveTo>
                  <a:lnTo>
                    <a:pt x="553" y="33"/>
                  </a:lnTo>
                  <a:lnTo>
                    <a:pt x="423" y="65"/>
                  </a:lnTo>
                  <a:lnTo>
                    <a:pt x="293" y="130"/>
                  </a:lnTo>
                  <a:lnTo>
                    <a:pt x="195" y="228"/>
                  </a:lnTo>
                  <a:lnTo>
                    <a:pt x="98" y="325"/>
                  </a:lnTo>
                  <a:lnTo>
                    <a:pt x="33" y="423"/>
                  </a:lnTo>
                  <a:lnTo>
                    <a:pt x="0" y="553"/>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7" y="715"/>
                  </a:lnTo>
                  <a:lnTo>
                    <a:pt x="1365" y="553"/>
                  </a:lnTo>
                  <a:lnTo>
                    <a:pt x="1333" y="423"/>
                  </a:lnTo>
                  <a:lnTo>
                    <a:pt x="1268" y="325"/>
                  </a:lnTo>
                  <a:lnTo>
                    <a:pt x="1170" y="228"/>
                  </a:lnTo>
                  <a:lnTo>
                    <a:pt x="1073" y="130"/>
                  </a:lnTo>
                  <a:lnTo>
                    <a:pt x="943" y="65"/>
                  </a:lnTo>
                  <a:lnTo>
                    <a:pt x="813"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2800883" y="931517"/>
              <a:ext cx="45016" cy="45016"/>
            </a:xfrm>
            <a:custGeom>
              <a:rect b="b" l="l" r="r" t="t"/>
              <a:pathLst>
                <a:path extrusionOk="0" h="1398" w="1398">
                  <a:moveTo>
                    <a:pt x="716" y="0"/>
                  </a:moveTo>
                  <a:lnTo>
                    <a:pt x="553" y="33"/>
                  </a:lnTo>
                  <a:lnTo>
                    <a:pt x="423" y="65"/>
                  </a:lnTo>
                  <a:lnTo>
                    <a:pt x="326" y="130"/>
                  </a:lnTo>
                  <a:lnTo>
                    <a:pt x="196" y="228"/>
                  </a:lnTo>
                  <a:lnTo>
                    <a:pt x="131" y="325"/>
                  </a:lnTo>
                  <a:lnTo>
                    <a:pt x="66" y="423"/>
                  </a:lnTo>
                  <a:lnTo>
                    <a:pt x="33" y="553"/>
                  </a:lnTo>
                  <a:lnTo>
                    <a:pt x="1" y="715"/>
                  </a:lnTo>
                  <a:lnTo>
                    <a:pt x="33" y="845"/>
                  </a:lnTo>
                  <a:lnTo>
                    <a:pt x="66" y="975"/>
                  </a:lnTo>
                  <a:lnTo>
                    <a:pt x="131" y="1105"/>
                  </a:lnTo>
                  <a:lnTo>
                    <a:pt x="196" y="1203"/>
                  </a:lnTo>
                  <a:lnTo>
                    <a:pt x="326" y="1300"/>
                  </a:lnTo>
                  <a:lnTo>
                    <a:pt x="423" y="1365"/>
                  </a:lnTo>
                  <a:lnTo>
                    <a:pt x="553" y="1397"/>
                  </a:lnTo>
                  <a:lnTo>
                    <a:pt x="846" y="1397"/>
                  </a:lnTo>
                  <a:lnTo>
                    <a:pt x="976"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6" y="65"/>
                  </a:lnTo>
                  <a:lnTo>
                    <a:pt x="846" y="33"/>
                  </a:lnTo>
                  <a:lnTo>
                    <a:pt x="716"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1"/>
            <p:cNvSpPr/>
            <p:nvPr/>
          </p:nvSpPr>
          <p:spPr>
            <a:xfrm>
              <a:off x="2915966" y="931517"/>
              <a:ext cx="45016" cy="45016"/>
            </a:xfrm>
            <a:custGeom>
              <a:rect b="b" l="l" r="r" t="t"/>
              <a:pathLst>
                <a:path extrusionOk="0" h="1398" w="1398">
                  <a:moveTo>
                    <a:pt x="683" y="0"/>
                  </a:moveTo>
                  <a:lnTo>
                    <a:pt x="553" y="33"/>
                  </a:lnTo>
                  <a:lnTo>
                    <a:pt x="423" y="65"/>
                  </a:lnTo>
                  <a:lnTo>
                    <a:pt x="293" y="130"/>
                  </a:lnTo>
                  <a:lnTo>
                    <a:pt x="196" y="228"/>
                  </a:lnTo>
                  <a:lnTo>
                    <a:pt x="98" y="325"/>
                  </a:lnTo>
                  <a:lnTo>
                    <a:pt x="33" y="423"/>
                  </a:lnTo>
                  <a:lnTo>
                    <a:pt x="1" y="553"/>
                  </a:lnTo>
                  <a:lnTo>
                    <a:pt x="1" y="715"/>
                  </a:lnTo>
                  <a:lnTo>
                    <a:pt x="1" y="845"/>
                  </a:lnTo>
                  <a:lnTo>
                    <a:pt x="33" y="975"/>
                  </a:lnTo>
                  <a:lnTo>
                    <a:pt x="98" y="1105"/>
                  </a:lnTo>
                  <a:lnTo>
                    <a:pt x="196" y="1203"/>
                  </a:lnTo>
                  <a:lnTo>
                    <a:pt x="293" y="1300"/>
                  </a:lnTo>
                  <a:lnTo>
                    <a:pt x="423" y="1365"/>
                  </a:lnTo>
                  <a:lnTo>
                    <a:pt x="553" y="1397"/>
                  </a:lnTo>
                  <a:lnTo>
                    <a:pt x="845" y="1397"/>
                  </a:lnTo>
                  <a:lnTo>
                    <a:pt x="975" y="1365"/>
                  </a:lnTo>
                  <a:lnTo>
                    <a:pt x="1073" y="1300"/>
                  </a:lnTo>
                  <a:lnTo>
                    <a:pt x="1170" y="1203"/>
                  </a:lnTo>
                  <a:lnTo>
                    <a:pt x="1268" y="1105"/>
                  </a:lnTo>
                  <a:lnTo>
                    <a:pt x="1333" y="975"/>
                  </a:lnTo>
                  <a:lnTo>
                    <a:pt x="1365" y="845"/>
                  </a:lnTo>
                  <a:lnTo>
                    <a:pt x="1398" y="715"/>
                  </a:lnTo>
                  <a:lnTo>
                    <a:pt x="1365" y="553"/>
                  </a:lnTo>
                  <a:lnTo>
                    <a:pt x="1333" y="423"/>
                  </a:lnTo>
                  <a:lnTo>
                    <a:pt x="1268" y="325"/>
                  </a:lnTo>
                  <a:lnTo>
                    <a:pt x="1170" y="228"/>
                  </a:lnTo>
                  <a:lnTo>
                    <a:pt x="1073" y="130"/>
                  </a:lnTo>
                  <a:lnTo>
                    <a:pt x="975" y="65"/>
                  </a:lnTo>
                  <a:lnTo>
                    <a:pt x="845"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1"/>
            <p:cNvSpPr/>
            <p:nvPr/>
          </p:nvSpPr>
          <p:spPr>
            <a:xfrm>
              <a:off x="2456697" y="1028794"/>
              <a:ext cx="45016" cy="45048"/>
            </a:xfrm>
            <a:custGeom>
              <a:rect b="b" l="l" r="r" t="t"/>
              <a:pathLst>
                <a:path extrusionOk="0" h="1399"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6"/>
                  </a:lnTo>
                  <a:lnTo>
                    <a:pt x="228" y="1203"/>
                  </a:lnTo>
                  <a:lnTo>
                    <a:pt x="325" y="1301"/>
                  </a:lnTo>
                  <a:lnTo>
                    <a:pt x="455" y="1366"/>
                  </a:lnTo>
                  <a:lnTo>
                    <a:pt x="585" y="1398"/>
                  </a:lnTo>
                  <a:lnTo>
                    <a:pt x="845" y="1398"/>
                  </a:lnTo>
                  <a:lnTo>
                    <a:pt x="975"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2571780" y="1028794"/>
              <a:ext cx="45016" cy="45048"/>
            </a:xfrm>
            <a:custGeom>
              <a:rect b="b" l="l" r="r" t="t"/>
              <a:pathLst>
                <a:path extrusionOk="0" h="1399"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6"/>
                  </a:lnTo>
                  <a:lnTo>
                    <a:pt x="195" y="1203"/>
                  </a:lnTo>
                  <a:lnTo>
                    <a:pt x="325" y="1301"/>
                  </a:lnTo>
                  <a:lnTo>
                    <a:pt x="423" y="1366"/>
                  </a:lnTo>
                  <a:lnTo>
                    <a:pt x="553" y="1398"/>
                  </a:lnTo>
                  <a:lnTo>
                    <a:pt x="845" y="1398"/>
                  </a:lnTo>
                  <a:lnTo>
                    <a:pt x="975" y="1366"/>
                  </a:lnTo>
                  <a:lnTo>
                    <a:pt x="1105" y="1301"/>
                  </a:lnTo>
                  <a:lnTo>
                    <a:pt x="1203" y="1203"/>
                  </a:lnTo>
                  <a:lnTo>
                    <a:pt x="1268" y="1106"/>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2686863" y="1028794"/>
              <a:ext cx="45016" cy="45048"/>
            </a:xfrm>
            <a:custGeom>
              <a:rect b="b" l="l" r="r" t="t"/>
              <a:pathLst>
                <a:path extrusionOk="0" h="1399"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6"/>
                  </a:lnTo>
                  <a:lnTo>
                    <a:pt x="195" y="1203"/>
                  </a:lnTo>
                  <a:lnTo>
                    <a:pt x="293" y="1301"/>
                  </a:lnTo>
                  <a:lnTo>
                    <a:pt x="423" y="1366"/>
                  </a:lnTo>
                  <a:lnTo>
                    <a:pt x="553" y="1398"/>
                  </a:lnTo>
                  <a:lnTo>
                    <a:pt x="813" y="1398"/>
                  </a:lnTo>
                  <a:lnTo>
                    <a:pt x="943" y="1366"/>
                  </a:lnTo>
                  <a:lnTo>
                    <a:pt x="1073" y="1301"/>
                  </a:lnTo>
                  <a:lnTo>
                    <a:pt x="1170" y="1203"/>
                  </a:lnTo>
                  <a:lnTo>
                    <a:pt x="1268" y="1106"/>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1"/>
            <p:cNvSpPr/>
            <p:nvPr/>
          </p:nvSpPr>
          <p:spPr>
            <a:xfrm>
              <a:off x="2800883" y="1028794"/>
              <a:ext cx="45016" cy="45048"/>
            </a:xfrm>
            <a:custGeom>
              <a:rect b="b" l="l" r="r" t="t"/>
              <a:pathLst>
                <a:path extrusionOk="0" h="1399"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6"/>
                  </a:lnTo>
                  <a:lnTo>
                    <a:pt x="196" y="1203"/>
                  </a:lnTo>
                  <a:lnTo>
                    <a:pt x="326" y="1301"/>
                  </a:lnTo>
                  <a:lnTo>
                    <a:pt x="423" y="1366"/>
                  </a:lnTo>
                  <a:lnTo>
                    <a:pt x="553" y="1398"/>
                  </a:lnTo>
                  <a:lnTo>
                    <a:pt x="846" y="1398"/>
                  </a:lnTo>
                  <a:lnTo>
                    <a:pt x="976"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1"/>
            <p:cNvSpPr/>
            <p:nvPr/>
          </p:nvSpPr>
          <p:spPr>
            <a:xfrm>
              <a:off x="2915966" y="1028794"/>
              <a:ext cx="45016" cy="45048"/>
            </a:xfrm>
            <a:custGeom>
              <a:rect b="b" l="l" r="r" t="t"/>
              <a:pathLst>
                <a:path extrusionOk="0" h="1399"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6"/>
                  </a:lnTo>
                  <a:lnTo>
                    <a:pt x="196" y="1203"/>
                  </a:lnTo>
                  <a:lnTo>
                    <a:pt x="293" y="1301"/>
                  </a:lnTo>
                  <a:lnTo>
                    <a:pt x="423" y="1366"/>
                  </a:lnTo>
                  <a:lnTo>
                    <a:pt x="553" y="1398"/>
                  </a:lnTo>
                  <a:lnTo>
                    <a:pt x="845" y="1398"/>
                  </a:lnTo>
                  <a:lnTo>
                    <a:pt x="975" y="1366"/>
                  </a:lnTo>
                  <a:lnTo>
                    <a:pt x="1073" y="1301"/>
                  </a:lnTo>
                  <a:lnTo>
                    <a:pt x="1170" y="1203"/>
                  </a:lnTo>
                  <a:lnTo>
                    <a:pt x="1268" y="1106"/>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2456697" y="1126102"/>
              <a:ext cx="45016" cy="45016"/>
            </a:xfrm>
            <a:custGeom>
              <a:rect b="b" l="l" r="r" t="t"/>
              <a:pathLst>
                <a:path extrusionOk="0" h="1398" w="1398">
                  <a:moveTo>
                    <a:pt x="715" y="1"/>
                  </a:moveTo>
                  <a:lnTo>
                    <a:pt x="585" y="33"/>
                  </a:lnTo>
                  <a:lnTo>
                    <a:pt x="455" y="66"/>
                  </a:lnTo>
                  <a:lnTo>
                    <a:pt x="325" y="130"/>
                  </a:lnTo>
                  <a:lnTo>
                    <a:pt x="228" y="195"/>
                  </a:lnTo>
                  <a:lnTo>
                    <a:pt x="131" y="325"/>
                  </a:lnTo>
                  <a:lnTo>
                    <a:pt x="66" y="423"/>
                  </a:lnTo>
                  <a:lnTo>
                    <a:pt x="33" y="553"/>
                  </a:lnTo>
                  <a:lnTo>
                    <a:pt x="1" y="715"/>
                  </a:lnTo>
                  <a:lnTo>
                    <a:pt x="33" y="845"/>
                  </a:lnTo>
                  <a:lnTo>
                    <a:pt x="66" y="975"/>
                  </a:lnTo>
                  <a:lnTo>
                    <a:pt x="131" y="1105"/>
                  </a:lnTo>
                  <a:lnTo>
                    <a:pt x="228" y="1203"/>
                  </a:lnTo>
                  <a:lnTo>
                    <a:pt x="325" y="1300"/>
                  </a:lnTo>
                  <a:lnTo>
                    <a:pt x="455" y="1333"/>
                  </a:lnTo>
                  <a:lnTo>
                    <a:pt x="585" y="1398"/>
                  </a:lnTo>
                  <a:lnTo>
                    <a:pt x="845" y="1398"/>
                  </a:lnTo>
                  <a:lnTo>
                    <a:pt x="975"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2571780" y="1126102"/>
              <a:ext cx="45016" cy="45016"/>
            </a:xfrm>
            <a:custGeom>
              <a:rect b="b" l="l" r="r" t="t"/>
              <a:pathLst>
                <a:path extrusionOk="0" h="1398" w="1398">
                  <a:moveTo>
                    <a:pt x="715" y="1"/>
                  </a:moveTo>
                  <a:lnTo>
                    <a:pt x="553" y="33"/>
                  </a:lnTo>
                  <a:lnTo>
                    <a:pt x="423" y="66"/>
                  </a:lnTo>
                  <a:lnTo>
                    <a:pt x="325" y="130"/>
                  </a:lnTo>
                  <a:lnTo>
                    <a:pt x="195" y="195"/>
                  </a:lnTo>
                  <a:lnTo>
                    <a:pt x="130" y="325"/>
                  </a:lnTo>
                  <a:lnTo>
                    <a:pt x="65" y="423"/>
                  </a:lnTo>
                  <a:lnTo>
                    <a:pt x="1" y="553"/>
                  </a:lnTo>
                  <a:lnTo>
                    <a:pt x="1" y="715"/>
                  </a:lnTo>
                  <a:lnTo>
                    <a:pt x="1" y="845"/>
                  </a:lnTo>
                  <a:lnTo>
                    <a:pt x="65" y="975"/>
                  </a:lnTo>
                  <a:lnTo>
                    <a:pt x="130" y="1105"/>
                  </a:lnTo>
                  <a:lnTo>
                    <a:pt x="195" y="1203"/>
                  </a:lnTo>
                  <a:lnTo>
                    <a:pt x="325" y="1300"/>
                  </a:lnTo>
                  <a:lnTo>
                    <a:pt x="423" y="1333"/>
                  </a:lnTo>
                  <a:lnTo>
                    <a:pt x="553" y="1398"/>
                  </a:lnTo>
                  <a:lnTo>
                    <a:pt x="845" y="1398"/>
                  </a:lnTo>
                  <a:lnTo>
                    <a:pt x="975" y="1333"/>
                  </a:lnTo>
                  <a:lnTo>
                    <a:pt x="1105" y="1300"/>
                  </a:lnTo>
                  <a:lnTo>
                    <a:pt x="1203" y="1203"/>
                  </a:lnTo>
                  <a:lnTo>
                    <a:pt x="1268" y="1105"/>
                  </a:lnTo>
                  <a:lnTo>
                    <a:pt x="1333" y="975"/>
                  </a:lnTo>
                  <a:lnTo>
                    <a:pt x="1398" y="845"/>
                  </a:lnTo>
                  <a:lnTo>
                    <a:pt x="1398" y="715"/>
                  </a:lnTo>
                  <a:lnTo>
                    <a:pt x="1398" y="553"/>
                  </a:lnTo>
                  <a:lnTo>
                    <a:pt x="1333" y="423"/>
                  </a:lnTo>
                  <a:lnTo>
                    <a:pt x="1268" y="325"/>
                  </a:lnTo>
                  <a:lnTo>
                    <a:pt x="1203" y="195"/>
                  </a:lnTo>
                  <a:lnTo>
                    <a:pt x="1105" y="130"/>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1"/>
            <p:cNvSpPr/>
            <p:nvPr/>
          </p:nvSpPr>
          <p:spPr>
            <a:xfrm>
              <a:off x="2686863" y="1126102"/>
              <a:ext cx="45016" cy="45016"/>
            </a:xfrm>
            <a:custGeom>
              <a:rect b="b" l="l" r="r" t="t"/>
              <a:pathLst>
                <a:path extrusionOk="0" h="1398" w="1398">
                  <a:moveTo>
                    <a:pt x="683" y="1"/>
                  </a:moveTo>
                  <a:lnTo>
                    <a:pt x="553" y="33"/>
                  </a:lnTo>
                  <a:lnTo>
                    <a:pt x="423" y="66"/>
                  </a:lnTo>
                  <a:lnTo>
                    <a:pt x="293" y="130"/>
                  </a:lnTo>
                  <a:lnTo>
                    <a:pt x="195" y="195"/>
                  </a:lnTo>
                  <a:lnTo>
                    <a:pt x="98" y="325"/>
                  </a:lnTo>
                  <a:lnTo>
                    <a:pt x="33" y="423"/>
                  </a:lnTo>
                  <a:lnTo>
                    <a:pt x="0" y="553"/>
                  </a:lnTo>
                  <a:lnTo>
                    <a:pt x="0" y="715"/>
                  </a:lnTo>
                  <a:lnTo>
                    <a:pt x="0" y="845"/>
                  </a:lnTo>
                  <a:lnTo>
                    <a:pt x="33" y="975"/>
                  </a:lnTo>
                  <a:lnTo>
                    <a:pt x="98" y="1105"/>
                  </a:lnTo>
                  <a:lnTo>
                    <a:pt x="195" y="1203"/>
                  </a:lnTo>
                  <a:lnTo>
                    <a:pt x="293" y="1300"/>
                  </a:lnTo>
                  <a:lnTo>
                    <a:pt x="423" y="1333"/>
                  </a:lnTo>
                  <a:lnTo>
                    <a:pt x="553" y="1398"/>
                  </a:lnTo>
                  <a:lnTo>
                    <a:pt x="813" y="1398"/>
                  </a:lnTo>
                  <a:lnTo>
                    <a:pt x="943" y="1333"/>
                  </a:lnTo>
                  <a:lnTo>
                    <a:pt x="1073" y="1300"/>
                  </a:lnTo>
                  <a:lnTo>
                    <a:pt x="1170" y="1203"/>
                  </a:lnTo>
                  <a:lnTo>
                    <a:pt x="1268" y="1105"/>
                  </a:lnTo>
                  <a:lnTo>
                    <a:pt x="1333" y="975"/>
                  </a:lnTo>
                  <a:lnTo>
                    <a:pt x="1365" y="845"/>
                  </a:lnTo>
                  <a:lnTo>
                    <a:pt x="1397" y="715"/>
                  </a:lnTo>
                  <a:lnTo>
                    <a:pt x="1365" y="553"/>
                  </a:lnTo>
                  <a:lnTo>
                    <a:pt x="1333" y="423"/>
                  </a:lnTo>
                  <a:lnTo>
                    <a:pt x="1268" y="325"/>
                  </a:lnTo>
                  <a:lnTo>
                    <a:pt x="1170" y="195"/>
                  </a:lnTo>
                  <a:lnTo>
                    <a:pt x="1073" y="130"/>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1"/>
            <p:cNvSpPr/>
            <p:nvPr/>
          </p:nvSpPr>
          <p:spPr>
            <a:xfrm>
              <a:off x="2800883" y="1126102"/>
              <a:ext cx="45016" cy="45016"/>
            </a:xfrm>
            <a:custGeom>
              <a:rect b="b" l="l" r="r" t="t"/>
              <a:pathLst>
                <a:path extrusionOk="0" h="1398" w="1398">
                  <a:moveTo>
                    <a:pt x="716" y="1"/>
                  </a:moveTo>
                  <a:lnTo>
                    <a:pt x="553" y="33"/>
                  </a:lnTo>
                  <a:lnTo>
                    <a:pt x="423" y="66"/>
                  </a:lnTo>
                  <a:lnTo>
                    <a:pt x="326" y="130"/>
                  </a:lnTo>
                  <a:lnTo>
                    <a:pt x="196" y="195"/>
                  </a:lnTo>
                  <a:lnTo>
                    <a:pt x="131" y="325"/>
                  </a:lnTo>
                  <a:lnTo>
                    <a:pt x="66" y="423"/>
                  </a:lnTo>
                  <a:lnTo>
                    <a:pt x="33" y="553"/>
                  </a:lnTo>
                  <a:lnTo>
                    <a:pt x="1" y="715"/>
                  </a:lnTo>
                  <a:lnTo>
                    <a:pt x="33" y="845"/>
                  </a:lnTo>
                  <a:lnTo>
                    <a:pt x="66" y="975"/>
                  </a:lnTo>
                  <a:lnTo>
                    <a:pt x="131" y="1105"/>
                  </a:lnTo>
                  <a:lnTo>
                    <a:pt x="196" y="1203"/>
                  </a:lnTo>
                  <a:lnTo>
                    <a:pt x="326" y="1300"/>
                  </a:lnTo>
                  <a:lnTo>
                    <a:pt x="423" y="1333"/>
                  </a:lnTo>
                  <a:lnTo>
                    <a:pt x="553" y="1398"/>
                  </a:lnTo>
                  <a:lnTo>
                    <a:pt x="846" y="1398"/>
                  </a:lnTo>
                  <a:lnTo>
                    <a:pt x="976"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1"/>
            <p:cNvSpPr/>
            <p:nvPr/>
          </p:nvSpPr>
          <p:spPr>
            <a:xfrm>
              <a:off x="2915966" y="1126102"/>
              <a:ext cx="45016" cy="45016"/>
            </a:xfrm>
            <a:custGeom>
              <a:rect b="b" l="l" r="r" t="t"/>
              <a:pathLst>
                <a:path extrusionOk="0" h="1398" w="1398">
                  <a:moveTo>
                    <a:pt x="683" y="1"/>
                  </a:moveTo>
                  <a:lnTo>
                    <a:pt x="553" y="33"/>
                  </a:lnTo>
                  <a:lnTo>
                    <a:pt x="423" y="66"/>
                  </a:lnTo>
                  <a:lnTo>
                    <a:pt x="293" y="130"/>
                  </a:lnTo>
                  <a:lnTo>
                    <a:pt x="196" y="195"/>
                  </a:lnTo>
                  <a:lnTo>
                    <a:pt x="98" y="325"/>
                  </a:lnTo>
                  <a:lnTo>
                    <a:pt x="33" y="423"/>
                  </a:lnTo>
                  <a:lnTo>
                    <a:pt x="1" y="553"/>
                  </a:lnTo>
                  <a:lnTo>
                    <a:pt x="1" y="715"/>
                  </a:lnTo>
                  <a:lnTo>
                    <a:pt x="1" y="845"/>
                  </a:lnTo>
                  <a:lnTo>
                    <a:pt x="33" y="975"/>
                  </a:lnTo>
                  <a:lnTo>
                    <a:pt x="98" y="1105"/>
                  </a:lnTo>
                  <a:lnTo>
                    <a:pt x="196" y="1203"/>
                  </a:lnTo>
                  <a:lnTo>
                    <a:pt x="293" y="1300"/>
                  </a:lnTo>
                  <a:lnTo>
                    <a:pt x="423" y="1333"/>
                  </a:lnTo>
                  <a:lnTo>
                    <a:pt x="553" y="1398"/>
                  </a:lnTo>
                  <a:lnTo>
                    <a:pt x="845" y="1398"/>
                  </a:lnTo>
                  <a:lnTo>
                    <a:pt x="975" y="1333"/>
                  </a:lnTo>
                  <a:lnTo>
                    <a:pt x="1073" y="1300"/>
                  </a:lnTo>
                  <a:lnTo>
                    <a:pt x="1170" y="1203"/>
                  </a:lnTo>
                  <a:lnTo>
                    <a:pt x="1268" y="1105"/>
                  </a:lnTo>
                  <a:lnTo>
                    <a:pt x="1333" y="975"/>
                  </a:lnTo>
                  <a:lnTo>
                    <a:pt x="1365" y="845"/>
                  </a:lnTo>
                  <a:lnTo>
                    <a:pt x="1398" y="715"/>
                  </a:lnTo>
                  <a:lnTo>
                    <a:pt x="1365" y="553"/>
                  </a:lnTo>
                  <a:lnTo>
                    <a:pt x="1333" y="423"/>
                  </a:lnTo>
                  <a:lnTo>
                    <a:pt x="1268" y="325"/>
                  </a:lnTo>
                  <a:lnTo>
                    <a:pt x="1170" y="195"/>
                  </a:lnTo>
                  <a:lnTo>
                    <a:pt x="1073" y="130"/>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1"/>
            <p:cNvSpPr/>
            <p:nvPr/>
          </p:nvSpPr>
          <p:spPr>
            <a:xfrm>
              <a:off x="2456697" y="1223410"/>
              <a:ext cx="45016" cy="45016"/>
            </a:xfrm>
            <a:custGeom>
              <a:rect b="b" l="l" r="r" t="t"/>
              <a:pathLst>
                <a:path extrusionOk="0" h="1398" w="1398">
                  <a:moveTo>
                    <a:pt x="715" y="0"/>
                  </a:moveTo>
                  <a:lnTo>
                    <a:pt x="585" y="33"/>
                  </a:lnTo>
                  <a:lnTo>
                    <a:pt x="455" y="65"/>
                  </a:lnTo>
                  <a:lnTo>
                    <a:pt x="325" y="130"/>
                  </a:lnTo>
                  <a:lnTo>
                    <a:pt x="228" y="195"/>
                  </a:lnTo>
                  <a:lnTo>
                    <a:pt x="131" y="325"/>
                  </a:lnTo>
                  <a:lnTo>
                    <a:pt x="66" y="422"/>
                  </a:lnTo>
                  <a:lnTo>
                    <a:pt x="33" y="552"/>
                  </a:lnTo>
                  <a:lnTo>
                    <a:pt x="1" y="715"/>
                  </a:lnTo>
                  <a:lnTo>
                    <a:pt x="33" y="845"/>
                  </a:lnTo>
                  <a:lnTo>
                    <a:pt x="66" y="975"/>
                  </a:lnTo>
                  <a:lnTo>
                    <a:pt x="131" y="1105"/>
                  </a:lnTo>
                  <a:lnTo>
                    <a:pt x="228" y="1202"/>
                  </a:lnTo>
                  <a:lnTo>
                    <a:pt x="325" y="1300"/>
                  </a:lnTo>
                  <a:lnTo>
                    <a:pt x="455" y="1332"/>
                  </a:lnTo>
                  <a:lnTo>
                    <a:pt x="585" y="1397"/>
                  </a:lnTo>
                  <a:lnTo>
                    <a:pt x="845" y="1397"/>
                  </a:lnTo>
                  <a:lnTo>
                    <a:pt x="975"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1"/>
            <p:cNvSpPr/>
            <p:nvPr/>
          </p:nvSpPr>
          <p:spPr>
            <a:xfrm>
              <a:off x="2571780" y="1223410"/>
              <a:ext cx="45016" cy="45016"/>
            </a:xfrm>
            <a:custGeom>
              <a:rect b="b" l="l" r="r" t="t"/>
              <a:pathLst>
                <a:path extrusionOk="0" h="1398" w="1398">
                  <a:moveTo>
                    <a:pt x="715" y="0"/>
                  </a:moveTo>
                  <a:lnTo>
                    <a:pt x="553" y="33"/>
                  </a:lnTo>
                  <a:lnTo>
                    <a:pt x="423" y="65"/>
                  </a:lnTo>
                  <a:lnTo>
                    <a:pt x="325" y="130"/>
                  </a:lnTo>
                  <a:lnTo>
                    <a:pt x="195" y="195"/>
                  </a:lnTo>
                  <a:lnTo>
                    <a:pt x="130" y="325"/>
                  </a:lnTo>
                  <a:lnTo>
                    <a:pt x="65" y="422"/>
                  </a:lnTo>
                  <a:lnTo>
                    <a:pt x="1" y="552"/>
                  </a:lnTo>
                  <a:lnTo>
                    <a:pt x="1" y="715"/>
                  </a:lnTo>
                  <a:lnTo>
                    <a:pt x="1" y="845"/>
                  </a:lnTo>
                  <a:lnTo>
                    <a:pt x="65" y="975"/>
                  </a:lnTo>
                  <a:lnTo>
                    <a:pt x="130" y="1105"/>
                  </a:lnTo>
                  <a:lnTo>
                    <a:pt x="195" y="1202"/>
                  </a:lnTo>
                  <a:lnTo>
                    <a:pt x="325" y="1300"/>
                  </a:lnTo>
                  <a:lnTo>
                    <a:pt x="423" y="1332"/>
                  </a:lnTo>
                  <a:lnTo>
                    <a:pt x="553" y="1397"/>
                  </a:lnTo>
                  <a:lnTo>
                    <a:pt x="845" y="1397"/>
                  </a:lnTo>
                  <a:lnTo>
                    <a:pt x="975" y="1332"/>
                  </a:lnTo>
                  <a:lnTo>
                    <a:pt x="1105" y="1300"/>
                  </a:lnTo>
                  <a:lnTo>
                    <a:pt x="1203" y="1202"/>
                  </a:lnTo>
                  <a:lnTo>
                    <a:pt x="1268" y="1105"/>
                  </a:lnTo>
                  <a:lnTo>
                    <a:pt x="1333" y="975"/>
                  </a:lnTo>
                  <a:lnTo>
                    <a:pt x="1398" y="845"/>
                  </a:lnTo>
                  <a:lnTo>
                    <a:pt x="1398" y="715"/>
                  </a:lnTo>
                  <a:lnTo>
                    <a:pt x="1398" y="552"/>
                  </a:lnTo>
                  <a:lnTo>
                    <a:pt x="1333" y="422"/>
                  </a:lnTo>
                  <a:lnTo>
                    <a:pt x="1268" y="325"/>
                  </a:lnTo>
                  <a:lnTo>
                    <a:pt x="1203" y="195"/>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1"/>
            <p:cNvSpPr/>
            <p:nvPr/>
          </p:nvSpPr>
          <p:spPr>
            <a:xfrm>
              <a:off x="2686863" y="1223410"/>
              <a:ext cx="45016" cy="45016"/>
            </a:xfrm>
            <a:custGeom>
              <a:rect b="b" l="l" r="r" t="t"/>
              <a:pathLst>
                <a:path extrusionOk="0" h="1398" w="1398">
                  <a:moveTo>
                    <a:pt x="683" y="0"/>
                  </a:moveTo>
                  <a:lnTo>
                    <a:pt x="553" y="33"/>
                  </a:lnTo>
                  <a:lnTo>
                    <a:pt x="423" y="65"/>
                  </a:lnTo>
                  <a:lnTo>
                    <a:pt x="293" y="130"/>
                  </a:lnTo>
                  <a:lnTo>
                    <a:pt x="195" y="195"/>
                  </a:lnTo>
                  <a:lnTo>
                    <a:pt x="98" y="325"/>
                  </a:lnTo>
                  <a:lnTo>
                    <a:pt x="33" y="422"/>
                  </a:lnTo>
                  <a:lnTo>
                    <a:pt x="0" y="552"/>
                  </a:lnTo>
                  <a:lnTo>
                    <a:pt x="0" y="715"/>
                  </a:lnTo>
                  <a:lnTo>
                    <a:pt x="0" y="845"/>
                  </a:lnTo>
                  <a:lnTo>
                    <a:pt x="33" y="975"/>
                  </a:lnTo>
                  <a:lnTo>
                    <a:pt x="98" y="1105"/>
                  </a:lnTo>
                  <a:lnTo>
                    <a:pt x="195" y="1202"/>
                  </a:lnTo>
                  <a:lnTo>
                    <a:pt x="293" y="1300"/>
                  </a:lnTo>
                  <a:lnTo>
                    <a:pt x="423" y="1332"/>
                  </a:lnTo>
                  <a:lnTo>
                    <a:pt x="553" y="1397"/>
                  </a:lnTo>
                  <a:lnTo>
                    <a:pt x="813" y="1397"/>
                  </a:lnTo>
                  <a:lnTo>
                    <a:pt x="943" y="1332"/>
                  </a:lnTo>
                  <a:lnTo>
                    <a:pt x="1073" y="1300"/>
                  </a:lnTo>
                  <a:lnTo>
                    <a:pt x="1170" y="1202"/>
                  </a:lnTo>
                  <a:lnTo>
                    <a:pt x="1268" y="1105"/>
                  </a:lnTo>
                  <a:lnTo>
                    <a:pt x="1333" y="975"/>
                  </a:lnTo>
                  <a:lnTo>
                    <a:pt x="1365" y="845"/>
                  </a:lnTo>
                  <a:lnTo>
                    <a:pt x="1397" y="715"/>
                  </a:lnTo>
                  <a:lnTo>
                    <a:pt x="1365" y="552"/>
                  </a:lnTo>
                  <a:lnTo>
                    <a:pt x="1333" y="422"/>
                  </a:lnTo>
                  <a:lnTo>
                    <a:pt x="1268" y="325"/>
                  </a:lnTo>
                  <a:lnTo>
                    <a:pt x="1170" y="195"/>
                  </a:lnTo>
                  <a:lnTo>
                    <a:pt x="1073" y="130"/>
                  </a:lnTo>
                  <a:lnTo>
                    <a:pt x="943" y="65"/>
                  </a:lnTo>
                  <a:lnTo>
                    <a:pt x="813"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1"/>
            <p:cNvSpPr/>
            <p:nvPr/>
          </p:nvSpPr>
          <p:spPr>
            <a:xfrm>
              <a:off x="2800883" y="1223410"/>
              <a:ext cx="45016" cy="45016"/>
            </a:xfrm>
            <a:custGeom>
              <a:rect b="b" l="l" r="r" t="t"/>
              <a:pathLst>
                <a:path extrusionOk="0" h="1398" w="1398">
                  <a:moveTo>
                    <a:pt x="716" y="0"/>
                  </a:moveTo>
                  <a:lnTo>
                    <a:pt x="553" y="33"/>
                  </a:lnTo>
                  <a:lnTo>
                    <a:pt x="423" y="65"/>
                  </a:lnTo>
                  <a:lnTo>
                    <a:pt x="326" y="130"/>
                  </a:lnTo>
                  <a:lnTo>
                    <a:pt x="196" y="195"/>
                  </a:lnTo>
                  <a:lnTo>
                    <a:pt x="131" y="325"/>
                  </a:lnTo>
                  <a:lnTo>
                    <a:pt x="66" y="422"/>
                  </a:lnTo>
                  <a:lnTo>
                    <a:pt x="33" y="552"/>
                  </a:lnTo>
                  <a:lnTo>
                    <a:pt x="1" y="715"/>
                  </a:lnTo>
                  <a:lnTo>
                    <a:pt x="33" y="845"/>
                  </a:lnTo>
                  <a:lnTo>
                    <a:pt x="66" y="975"/>
                  </a:lnTo>
                  <a:lnTo>
                    <a:pt x="131" y="1105"/>
                  </a:lnTo>
                  <a:lnTo>
                    <a:pt x="196" y="1202"/>
                  </a:lnTo>
                  <a:lnTo>
                    <a:pt x="326" y="1300"/>
                  </a:lnTo>
                  <a:lnTo>
                    <a:pt x="423" y="1332"/>
                  </a:lnTo>
                  <a:lnTo>
                    <a:pt x="553" y="1397"/>
                  </a:lnTo>
                  <a:lnTo>
                    <a:pt x="846" y="1397"/>
                  </a:lnTo>
                  <a:lnTo>
                    <a:pt x="976"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6" y="65"/>
                  </a:lnTo>
                  <a:lnTo>
                    <a:pt x="846" y="33"/>
                  </a:lnTo>
                  <a:lnTo>
                    <a:pt x="716"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1"/>
            <p:cNvSpPr/>
            <p:nvPr/>
          </p:nvSpPr>
          <p:spPr>
            <a:xfrm>
              <a:off x="2915966" y="1223410"/>
              <a:ext cx="45016" cy="45016"/>
            </a:xfrm>
            <a:custGeom>
              <a:rect b="b" l="l" r="r" t="t"/>
              <a:pathLst>
                <a:path extrusionOk="0" h="1398" w="1398">
                  <a:moveTo>
                    <a:pt x="683" y="0"/>
                  </a:moveTo>
                  <a:lnTo>
                    <a:pt x="553" y="33"/>
                  </a:lnTo>
                  <a:lnTo>
                    <a:pt x="423" y="65"/>
                  </a:lnTo>
                  <a:lnTo>
                    <a:pt x="293" y="130"/>
                  </a:lnTo>
                  <a:lnTo>
                    <a:pt x="196" y="195"/>
                  </a:lnTo>
                  <a:lnTo>
                    <a:pt x="98" y="325"/>
                  </a:lnTo>
                  <a:lnTo>
                    <a:pt x="33" y="422"/>
                  </a:lnTo>
                  <a:lnTo>
                    <a:pt x="1" y="552"/>
                  </a:lnTo>
                  <a:lnTo>
                    <a:pt x="1" y="715"/>
                  </a:lnTo>
                  <a:lnTo>
                    <a:pt x="1" y="845"/>
                  </a:lnTo>
                  <a:lnTo>
                    <a:pt x="33" y="975"/>
                  </a:lnTo>
                  <a:lnTo>
                    <a:pt x="98" y="1105"/>
                  </a:lnTo>
                  <a:lnTo>
                    <a:pt x="196" y="1202"/>
                  </a:lnTo>
                  <a:lnTo>
                    <a:pt x="293" y="1300"/>
                  </a:lnTo>
                  <a:lnTo>
                    <a:pt x="423" y="1332"/>
                  </a:lnTo>
                  <a:lnTo>
                    <a:pt x="553" y="1397"/>
                  </a:lnTo>
                  <a:lnTo>
                    <a:pt x="845" y="1397"/>
                  </a:lnTo>
                  <a:lnTo>
                    <a:pt x="975" y="1332"/>
                  </a:lnTo>
                  <a:lnTo>
                    <a:pt x="1073" y="1300"/>
                  </a:lnTo>
                  <a:lnTo>
                    <a:pt x="1170" y="1202"/>
                  </a:lnTo>
                  <a:lnTo>
                    <a:pt x="1268" y="1105"/>
                  </a:lnTo>
                  <a:lnTo>
                    <a:pt x="1333" y="975"/>
                  </a:lnTo>
                  <a:lnTo>
                    <a:pt x="1365" y="845"/>
                  </a:lnTo>
                  <a:lnTo>
                    <a:pt x="1398" y="715"/>
                  </a:lnTo>
                  <a:lnTo>
                    <a:pt x="1365" y="552"/>
                  </a:lnTo>
                  <a:lnTo>
                    <a:pt x="1333" y="422"/>
                  </a:lnTo>
                  <a:lnTo>
                    <a:pt x="1268" y="325"/>
                  </a:lnTo>
                  <a:lnTo>
                    <a:pt x="1170" y="195"/>
                  </a:lnTo>
                  <a:lnTo>
                    <a:pt x="1073" y="130"/>
                  </a:lnTo>
                  <a:lnTo>
                    <a:pt x="975" y="65"/>
                  </a:lnTo>
                  <a:lnTo>
                    <a:pt x="845"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1"/>
            <p:cNvSpPr/>
            <p:nvPr/>
          </p:nvSpPr>
          <p:spPr>
            <a:xfrm>
              <a:off x="2456697" y="1320687"/>
              <a:ext cx="45016" cy="45016"/>
            </a:xfrm>
            <a:custGeom>
              <a:rect b="b" l="l" r="r" t="t"/>
              <a:pathLst>
                <a:path extrusionOk="0" h="1398" w="1398">
                  <a:moveTo>
                    <a:pt x="715" y="1"/>
                  </a:moveTo>
                  <a:lnTo>
                    <a:pt x="585" y="33"/>
                  </a:lnTo>
                  <a:lnTo>
                    <a:pt x="455" y="66"/>
                  </a:lnTo>
                  <a:lnTo>
                    <a:pt x="325" y="131"/>
                  </a:lnTo>
                  <a:lnTo>
                    <a:pt x="228" y="196"/>
                  </a:lnTo>
                  <a:lnTo>
                    <a:pt x="131" y="326"/>
                  </a:lnTo>
                  <a:lnTo>
                    <a:pt x="66" y="423"/>
                  </a:lnTo>
                  <a:lnTo>
                    <a:pt x="33" y="553"/>
                  </a:lnTo>
                  <a:lnTo>
                    <a:pt x="1" y="715"/>
                  </a:lnTo>
                  <a:lnTo>
                    <a:pt x="33" y="845"/>
                  </a:lnTo>
                  <a:lnTo>
                    <a:pt x="66" y="975"/>
                  </a:lnTo>
                  <a:lnTo>
                    <a:pt x="131" y="1105"/>
                  </a:lnTo>
                  <a:lnTo>
                    <a:pt x="228" y="1203"/>
                  </a:lnTo>
                  <a:lnTo>
                    <a:pt x="325" y="1268"/>
                  </a:lnTo>
                  <a:lnTo>
                    <a:pt x="455" y="1333"/>
                  </a:lnTo>
                  <a:lnTo>
                    <a:pt x="585" y="1398"/>
                  </a:lnTo>
                  <a:lnTo>
                    <a:pt x="845" y="1398"/>
                  </a:lnTo>
                  <a:lnTo>
                    <a:pt x="975"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1"/>
            <p:cNvSpPr/>
            <p:nvPr/>
          </p:nvSpPr>
          <p:spPr>
            <a:xfrm>
              <a:off x="2571780" y="1320687"/>
              <a:ext cx="45016" cy="45016"/>
            </a:xfrm>
            <a:custGeom>
              <a:rect b="b" l="l" r="r" t="t"/>
              <a:pathLst>
                <a:path extrusionOk="0" h="1398" w="1398">
                  <a:moveTo>
                    <a:pt x="715" y="1"/>
                  </a:moveTo>
                  <a:lnTo>
                    <a:pt x="553" y="33"/>
                  </a:lnTo>
                  <a:lnTo>
                    <a:pt x="423" y="66"/>
                  </a:lnTo>
                  <a:lnTo>
                    <a:pt x="325" y="131"/>
                  </a:lnTo>
                  <a:lnTo>
                    <a:pt x="195" y="196"/>
                  </a:lnTo>
                  <a:lnTo>
                    <a:pt x="130" y="326"/>
                  </a:lnTo>
                  <a:lnTo>
                    <a:pt x="65" y="423"/>
                  </a:lnTo>
                  <a:lnTo>
                    <a:pt x="1" y="553"/>
                  </a:lnTo>
                  <a:lnTo>
                    <a:pt x="1" y="715"/>
                  </a:lnTo>
                  <a:lnTo>
                    <a:pt x="1" y="845"/>
                  </a:lnTo>
                  <a:lnTo>
                    <a:pt x="65" y="975"/>
                  </a:lnTo>
                  <a:lnTo>
                    <a:pt x="130" y="1105"/>
                  </a:lnTo>
                  <a:lnTo>
                    <a:pt x="195" y="1203"/>
                  </a:lnTo>
                  <a:lnTo>
                    <a:pt x="325" y="1268"/>
                  </a:lnTo>
                  <a:lnTo>
                    <a:pt x="423" y="1333"/>
                  </a:lnTo>
                  <a:lnTo>
                    <a:pt x="553" y="1398"/>
                  </a:lnTo>
                  <a:lnTo>
                    <a:pt x="845" y="1398"/>
                  </a:lnTo>
                  <a:lnTo>
                    <a:pt x="975" y="1333"/>
                  </a:lnTo>
                  <a:lnTo>
                    <a:pt x="1105" y="1268"/>
                  </a:lnTo>
                  <a:lnTo>
                    <a:pt x="1203" y="1203"/>
                  </a:lnTo>
                  <a:lnTo>
                    <a:pt x="1268" y="1105"/>
                  </a:lnTo>
                  <a:lnTo>
                    <a:pt x="1333" y="975"/>
                  </a:lnTo>
                  <a:lnTo>
                    <a:pt x="1398" y="845"/>
                  </a:lnTo>
                  <a:lnTo>
                    <a:pt x="1398" y="715"/>
                  </a:lnTo>
                  <a:lnTo>
                    <a:pt x="1398" y="553"/>
                  </a:lnTo>
                  <a:lnTo>
                    <a:pt x="1333" y="423"/>
                  </a:lnTo>
                  <a:lnTo>
                    <a:pt x="1268" y="326"/>
                  </a:lnTo>
                  <a:lnTo>
                    <a:pt x="1203" y="196"/>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1"/>
            <p:cNvSpPr/>
            <p:nvPr/>
          </p:nvSpPr>
          <p:spPr>
            <a:xfrm>
              <a:off x="2686863" y="1320687"/>
              <a:ext cx="45016" cy="45016"/>
            </a:xfrm>
            <a:custGeom>
              <a:rect b="b" l="l" r="r" t="t"/>
              <a:pathLst>
                <a:path extrusionOk="0" h="1398" w="1398">
                  <a:moveTo>
                    <a:pt x="683" y="1"/>
                  </a:moveTo>
                  <a:lnTo>
                    <a:pt x="553" y="33"/>
                  </a:lnTo>
                  <a:lnTo>
                    <a:pt x="423" y="66"/>
                  </a:lnTo>
                  <a:lnTo>
                    <a:pt x="293" y="131"/>
                  </a:lnTo>
                  <a:lnTo>
                    <a:pt x="195" y="196"/>
                  </a:lnTo>
                  <a:lnTo>
                    <a:pt x="98" y="326"/>
                  </a:lnTo>
                  <a:lnTo>
                    <a:pt x="33" y="423"/>
                  </a:lnTo>
                  <a:lnTo>
                    <a:pt x="0" y="553"/>
                  </a:lnTo>
                  <a:lnTo>
                    <a:pt x="0" y="715"/>
                  </a:lnTo>
                  <a:lnTo>
                    <a:pt x="0" y="845"/>
                  </a:lnTo>
                  <a:lnTo>
                    <a:pt x="33" y="975"/>
                  </a:lnTo>
                  <a:lnTo>
                    <a:pt x="98" y="1105"/>
                  </a:lnTo>
                  <a:lnTo>
                    <a:pt x="195" y="1203"/>
                  </a:lnTo>
                  <a:lnTo>
                    <a:pt x="293" y="1268"/>
                  </a:lnTo>
                  <a:lnTo>
                    <a:pt x="423" y="1333"/>
                  </a:lnTo>
                  <a:lnTo>
                    <a:pt x="553" y="1398"/>
                  </a:lnTo>
                  <a:lnTo>
                    <a:pt x="813" y="1398"/>
                  </a:lnTo>
                  <a:lnTo>
                    <a:pt x="943" y="1333"/>
                  </a:lnTo>
                  <a:lnTo>
                    <a:pt x="1073" y="1268"/>
                  </a:lnTo>
                  <a:lnTo>
                    <a:pt x="1170" y="1203"/>
                  </a:lnTo>
                  <a:lnTo>
                    <a:pt x="1268" y="1105"/>
                  </a:lnTo>
                  <a:lnTo>
                    <a:pt x="1333" y="975"/>
                  </a:lnTo>
                  <a:lnTo>
                    <a:pt x="1365" y="845"/>
                  </a:lnTo>
                  <a:lnTo>
                    <a:pt x="1397" y="715"/>
                  </a:lnTo>
                  <a:lnTo>
                    <a:pt x="1365" y="553"/>
                  </a:lnTo>
                  <a:lnTo>
                    <a:pt x="1333" y="423"/>
                  </a:lnTo>
                  <a:lnTo>
                    <a:pt x="1268" y="326"/>
                  </a:lnTo>
                  <a:lnTo>
                    <a:pt x="1170" y="196"/>
                  </a:lnTo>
                  <a:lnTo>
                    <a:pt x="1073" y="131"/>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1"/>
            <p:cNvSpPr/>
            <p:nvPr/>
          </p:nvSpPr>
          <p:spPr>
            <a:xfrm>
              <a:off x="2800883" y="1320687"/>
              <a:ext cx="45016" cy="45016"/>
            </a:xfrm>
            <a:custGeom>
              <a:rect b="b" l="l" r="r" t="t"/>
              <a:pathLst>
                <a:path extrusionOk="0" h="1398" w="1398">
                  <a:moveTo>
                    <a:pt x="716" y="1"/>
                  </a:moveTo>
                  <a:lnTo>
                    <a:pt x="553" y="33"/>
                  </a:lnTo>
                  <a:lnTo>
                    <a:pt x="423" y="66"/>
                  </a:lnTo>
                  <a:lnTo>
                    <a:pt x="326" y="131"/>
                  </a:lnTo>
                  <a:lnTo>
                    <a:pt x="196" y="196"/>
                  </a:lnTo>
                  <a:lnTo>
                    <a:pt x="131" y="326"/>
                  </a:lnTo>
                  <a:lnTo>
                    <a:pt x="66" y="423"/>
                  </a:lnTo>
                  <a:lnTo>
                    <a:pt x="33" y="553"/>
                  </a:lnTo>
                  <a:lnTo>
                    <a:pt x="1" y="715"/>
                  </a:lnTo>
                  <a:lnTo>
                    <a:pt x="33" y="845"/>
                  </a:lnTo>
                  <a:lnTo>
                    <a:pt x="66" y="975"/>
                  </a:lnTo>
                  <a:lnTo>
                    <a:pt x="131" y="1105"/>
                  </a:lnTo>
                  <a:lnTo>
                    <a:pt x="196" y="1203"/>
                  </a:lnTo>
                  <a:lnTo>
                    <a:pt x="326" y="1268"/>
                  </a:lnTo>
                  <a:lnTo>
                    <a:pt x="423" y="1333"/>
                  </a:lnTo>
                  <a:lnTo>
                    <a:pt x="553" y="1398"/>
                  </a:lnTo>
                  <a:lnTo>
                    <a:pt x="846" y="1398"/>
                  </a:lnTo>
                  <a:lnTo>
                    <a:pt x="976"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1"/>
            <p:cNvSpPr/>
            <p:nvPr/>
          </p:nvSpPr>
          <p:spPr>
            <a:xfrm>
              <a:off x="2915966" y="1320687"/>
              <a:ext cx="45016" cy="45016"/>
            </a:xfrm>
            <a:custGeom>
              <a:rect b="b" l="l" r="r" t="t"/>
              <a:pathLst>
                <a:path extrusionOk="0" h="1398" w="1398">
                  <a:moveTo>
                    <a:pt x="683" y="1"/>
                  </a:moveTo>
                  <a:lnTo>
                    <a:pt x="553" y="33"/>
                  </a:lnTo>
                  <a:lnTo>
                    <a:pt x="423" y="66"/>
                  </a:lnTo>
                  <a:lnTo>
                    <a:pt x="293" y="131"/>
                  </a:lnTo>
                  <a:lnTo>
                    <a:pt x="196" y="196"/>
                  </a:lnTo>
                  <a:lnTo>
                    <a:pt x="98" y="326"/>
                  </a:lnTo>
                  <a:lnTo>
                    <a:pt x="33" y="423"/>
                  </a:lnTo>
                  <a:lnTo>
                    <a:pt x="1" y="553"/>
                  </a:lnTo>
                  <a:lnTo>
                    <a:pt x="1" y="715"/>
                  </a:lnTo>
                  <a:lnTo>
                    <a:pt x="1" y="845"/>
                  </a:lnTo>
                  <a:lnTo>
                    <a:pt x="33" y="975"/>
                  </a:lnTo>
                  <a:lnTo>
                    <a:pt x="98" y="1105"/>
                  </a:lnTo>
                  <a:lnTo>
                    <a:pt x="196" y="1203"/>
                  </a:lnTo>
                  <a:lnTo>
                    <a:pt x="293" y="1268"/>
                  </a:lnTo>
                  <a:lnTo>
                    <a:pt x="423" y="1333"/>
                  </a:lnTo>
                  <a:lnTo>
                    <a:pt x="553" y="1398"/>
                  </a:lnTo>
                  <a:lnTo>
                    <a:pt x="845" y="1398"/>
                  </a:lnTo>
                  <a:lnTo>
                    <a:pt x="975" y="1333"/>
                  </a:lnTo>
                  <a:lnTo>
                    <a:pt x="1073" y="1268"/>
                  </a:lnTo>
                  <a:lnTo>
                    <a:pt x="1170" y="1203"/>
                  </a:lnTo>
                  <a:lnTo>
                    <a:pt x="1268" y="1105"/>
                  </a:lnTo>
                  <a:lnTo>
                    <a:pt x="1333" y="975"/>
                  </a:lnTo>
                  <a:lnTo>
                    <a:pt x="1365" y="845"/>
                  </a:lnTo>
                  <a:lnTo>
                    <a:pt x="1398" y="715"/>
                  </a:lnTo>
                  <a:lnTo>
                    <a:pt x="1365" y="553"/>
                  </a:lnTo>
                  <a:lnTo>
                    <a:pt x="1333" y="423"/>
                  </a:lnTo>
                  <a:lnTo>
                    <a:pt x="1268" y="326"/>
                  </a:lnTo>
                  <a:lnTo>
                    <a:pt x="1170" y="196"/>
                  </a:lnTo>
                  <a:lnTo>
                    <a:pt x="1073" y="131"/>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1"/>
            <p:cNvSpPr/>
            <p:nvPr/>
          </p:nvSpPr>
          <p:spPr>
            <a:xfrm>
              <a:off x="7352853" y="1586433"/>
              <a:ext cx="162191" cy="162191"/>
            </a:xfrm>
            <a:custGeom>
              <a:rect b="b" l="l" r="r" t="t"/>
              <a:pathLst>
                <a:path extrusionOk="0" fill="none" h="5037" w="5037">
                  <a:moveTo>
                    <a:pt x="5037" y="2502"/>
                  </a:moveTo>
                  <a:lnTo>
                    <a:pt x="5037" y="2502"/>
                  </a:lnTo>
                  <a:lnTo>
                    <a:pt x="5037" y="2762"/>
                  </a:lnTo>
                  <a:lnTo>
                    <a:pt x="4972" y="3022"/>
                  </a:lnTo>
                  <a:lnTo>
                    <a:pt x="4907" y="3282"/>
                  </a:lnTo>
                  <a:lnTo>
                    <a:pt x="4842" y="3509"/>
                  </a:lnTo>
                  <a:lnTo>
                    <a:pt x="4744" y="3704"/>
                  </a:lnTo>
                  <a:lnTo>
                    <a:pt x="4614" y="3931"/>
                  </a:lnTo>
                  <a:lnTo>
                    <a:pt x="4452" y="4126"/>
                  </a:lnTo>
                  <a:lnTo>
                    <a:pt x="4289" y="4289"/>
                  </a:lnTo>
                  <a:lnTo>
                    <a:pt x="4127" y="4451"/>
                  </a:lnTo>
                  <a:lnTo>
                    <a:pt x="3932" y="4614"/>
                  </a:lnTo>
                  <a:lnTo>
                    <a:pt x="3705" y="4744"/>
                  </a:lnTo>
                  <a:lnTo>
                    <a:pt x="3477" y="4841"/>
                  </a:lnTo>
                  <a:lnTo>
                    <a:pt x="3250" y="4939"/>
                  </a:lnTo>
                  <a:lnTo>
                    <a:pt x="3022" y="5004"/>
                  </a:lnTo>
                  <a:lnTo>
                    <a:pt x="2762" y="5036"/>
                  </a:lnTo>
                  <a:lnTo>
                    <a:pt x="2502" y="5036"/>
                  </a:lnTo>
                  <a:lnTo>
                    <a:pt x="2502" y="5036"/>
                  </a:lnTo>
                  <a:lnTo>
                    <a:pt x="2243" y="5036"/>
                  </a:lnTo>
                  <a:lnTo>
                    <a:pt x="2015" y="5004"/>
                  </a:lnTo>
                  <a:lnTo>
                    <a:pt x="1755" y="4939"/>
                  </a:lnTo>
                  <a:lnTo>
                    <a:pt x="1528" y="4841"/>
                  </a:lnTo>
                  <a:lnTo>
                    <a:pt x="1300" y="4744"/>
                  </a:lnTo>
                  <a:lnTo>
                    <a:pt x="1105" y="4614"/>
                  </a:lnTo>
                  <a:lnTo>
                    <a:pt x="910" y="4451"/>
                  </a:lnTo>
                  <a:lnTo>
                    <a:pt x="716" y="4289"/>
                  </a:lnTo>
                  <a:lnTo>
                    <a:pt x="553" y="4126"/>
                  </a:lnTo>
                  <a:lnTo>
                    <a:pt x="423" y="3931"/>
                  </a:lnTo>
                  <a:lnTo>
                    <a:pt x="293" y="3704"/>
                  </a:lnTo>
                  <a:lnTo>
                    <a:pt x="196" y="3509"/>
                  </a:lnTo>
                  <a:lnTo>
                    <a:pt x="98" y="3282"/>
                  </a:lnTo>
                  <a:lnTo>
                    <a:pt x="33" y="3022"/>
                  </a:lnTo>
                  <a:lnTo>
                    <a:pt x="1" y="2762"/>
                  </a:lnTo>
                  <a:lnTo>
                    <a:pt x="1" y="2502"/>
                  </a:lnTo>
                  <a:lnTo>
                    <a:pt x="1" y="2502"/>
                  </a:lnTo>
                  <a:lnTo>
                    <a:pt x="1" y="2242"/>
                  </a:lnTo>
                  <a:lnTo>
                    <a:pt x="33" y="2014"/>
                  </a:lnTo>
                  <a:lnTo>
                    <a:pt x="98" y="1755"/>
                  </a:lnTo>
                  <a:lnTo>
                    <a:pt x="196" y="1527"/>
                  </a:lnTo>
                  <a:lnTo>
                    <a:pt x="293" y="1300"/>
                  </a:lnTo>
                  <a:lnTo>
                    <a:pt x="423" y="1105"/>
                  </a:lnTo>
                  <a:lnTo>
                    <a:pt x="553" y="910"/>
                  </a:lnTo>
                  <a:lnTo>
                    <a:pt x="716" y="747"/>
                  </a:lnTo>
                  <a:lnTo>
                    <a:pt x="910" y="552"/>
                  </a:lnTo>
                  <a:lnTo>
                    <a:pt x="1105" y="422"/>
                  </a:lnTo>
                  <a:lnTo>
                    <a:pt x="1300" y="293"/>
                  </a:lnTo>
                  <a:lnTo>
                    <a:pt x="1528" y="195"/>
                  </a:lnTo>
                  <a:lnTo>
                    <a:pt x="1755" y="98"/>
                  </a:lnTo>
                  <a:lnTo>
                    <a:pt x="2015" y="33"/>
                  </a:lnTo>
                  <a:lnTo>
                    <a:pt x="2243" y="0"/>
                  </a:lnTo>
                  <a:lnTo>
                    <a:pt x="2502" y="0"/>
                  </a:lnTo>
                  <a:lnTo>
                    <a:pt x="2502" y="0"/>
                  </a:lnTo>
                  <a:lnTo>
                    <a:pt x="2762" y="0"/>
                  </a:lnTo>
                  <a:lnTo>
                    <a:pt x="3022" y="33"/>
                  </a:lnTo>
                  <a:lnTo>
                    <a:pt x="3250" y="98"/>
                  </a:lnTo>
                  <a:lnTo>
                    <a:pt x="3477" y="195"/>
                  </a:lnTo>
                  <a:lnTo>
                    <a:pt x="3705" y="293"/>
                  </a:lnTo>
                  <a:lnTo>
                    <a:pt x="3932" y="422"/>
                  </a:lnTo>
                  <a:lnTo>
                    <a:pt x="4127" y="552"/>
                  </a:lnTo>
                  <a:lnTo>
                    <a:pt x="4289" y="747"/>
                  </a:lnTo>
                  <a:lnTo>
                    <a:pt x="4452" y="910"/>
                  </a:lnTo>
                  <a:lnTo>
                    <a:pt x="4614" y="1105"/>
                  </a:lnTo>
                  <a:lnTo>
                    <a:pt x="4744" y="1300"/>
                  </a:lnTo>
                  <a:lnTo>
                    <a:pt x="4842" y="1527"/>
                  </a:lnTo>
                  <a:lnTo>
                    <a:pt x="4907" y="1755"/>
                  </a:lnTo>
                  <a:lnTo>
                    <a:pt x="4972" y="2014"/>
                  </a:lnTo>
                  <a:lnTo>
                    <a:pt x="5037" y="2242"/>
                  </a:lnTo>
                  <a:lnTo>
                    <a:pt x="5037" y="2502"/>
                  </a:lnTo>
                  <a:lnTo>
                    <a:pt x="5037" y="2502"/>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1"/>
            <p:cNvSpPr/>
            <p:nvPr/>
          </p:nvSpPr>
          <p:spPr>
            <a:xfrm>
              <a:off x="7282778" y="1933742"/>
              <a:ext cx="162191" cy="163254"/>
            </a:xfrm>
            <a:custGeom>
              <a:rect b="b" l="l" r="r" t="t"/>
              <a:pathLst>
                <a:path extrusionOk="0" h="5070" w="5037">
                  <a:moveTo>
                    <a:pt x="2535" y="1"/>
                  </a:moveTo>
                  <a:lnTo>
                    <a:pt x="2275" y="33"/>
                  </a:lnTo>
                  <a:lnTo>
                    <a:pt x="2015" y="66"/>
                  </a:lnTo>
                  <a:lnTo>
                    <a:pt x="1755" y="131"/>
                  </a:lnTo>
                  <a:lnTo>
                    <a:pt x="1528" y="228"/>
                  </a:lnTo>
                  <a:lnTo>
                    <a:pt x="1333" y="326"/>
                  </a:lnTo>
                  <a:lnTo>
                    <a:pt x="1105" y="456"/>
                  </a:lnTo>
                  <a:lnTo>
                    <a:pt x="910" y="586"/>
                  </a:lnTo>
                  <a:lnTo>
                    <a:pt x="748" y="748"/>
                  </a:lnTo>
                  <a:lnTo>
                    <a:pt x="586" y="943"/>
                  </a:lnTo>
                  <a:lnTo>
                    <a:pt x="423" y="1138"/>
                  </a:lnTo>
                  <a:lnTo>
                    <a:pt x="293" y="1333"/>
                  </a:lnTo>
                  <a:lnTo>
                    <a:pt x="196" y="1560"/>
                  </a:lnTo>
                  <a:lnTo>
                    <a:pt x="98" y="1788"/>
                  </a:lnTo>
                  <a:lnTo>
                    <a:pt x="33" y="2015"/>
                  </a:lnTo>
                  <a:lnTo>
                    <a:pt x="1" y="2275"/>
                  </a:lnTo>
                  <a:lnTo>
                    <a:pt x="1" y="2535"/>
                  </a:lnTo>
                  <a:lnTo>
                    <a:pt x="1" y="2795"/>
                  </a:lnTo>
                  <a:lnTo>
                    <a:pt x="33" y="3055"/>
                  </a:lnTo>
                  <a:lnTo>
                    <a:pt x="98" y="3282"/>
                  </a:lnTo>
                  <a:lnTo>
                    <a:pt x="196" y="3510"/>
                  </a:lnTo>
                  <a:lnTo>
                    <a:pt x="293" y="3737"/>
                  </a:lnTo>
                  <a:lnTo>
                    <a:pt x="423" y="3965"/>
                  </a:lnTo>
                  <a:lnTo>
                    <a:pt x="586" y="4159"/>
                  </a:lnTo>
                  <a:lnTo>
                    <a:pt x="748" y="4322"/>
                  </a:lnTo>
                  <a:lnTo>
                    <a:pt x="910" y="4484"/>
                  </a:lnTo>
                  <a:lnTo>
                    <a:pt x="1105" y="4647"/>
                  </a:lnTo>
                  <a:lnTo>
                    <a:pt x="1333" y="4744"/>
                  </a:lnTo>
                  <a:lnTo>
                    <a:pt x="1528" y="4874"/>
                  </a:lnTo>
                  <a:lnTo>
                    <a:pt x="1755" y="4939"/>
                  </a:lnTo>
                  <a:lnTo>
                    <a:pt x="2015" y="5004"/>
                  </a:lnTo>
                  <a:lnTo>
                    <a:pt x="2275" y="5037"/>
                  </a:lnTo>
                  <a:lnTo>
                    <a:pt x="2535" y="5069"/>
                  </a:lnTo>
                  <a:lnTo>
                    <a:pt x="2795" y="5037"/>
                  </a:lnTo>
                  <a:lnTo>
                    <a:pt x="3022" y="5004"/>
                  </a:lnTo>
                  <a:lnTo>
                    <a:pt x="3282" y="4939"/>
                  </a:lnTo>
                  <a:lnTo>
                    <a:pt x="3510" y="4874"/>
                  </a:lnTo>
                  <a:lnTo>
                    <a:pt x="3737" y="4744"/>
                  </a:lnTo>
                  <a:lnTo>
                    <a:pt x="3932" y="4647"/>
                  </a:lnTo>
                  <a:lnTo>
                    <a:pt x="4127" y="4484"/>
                  </a:lnTo>
                  <a:lnTo>
                    <a:pt x="4322" y="4322"/>
                  </a:lnTo>
                  <a:lnTo>
                    <a:pt x="4484" y="4159"/>
                  </a:lnTo>
                  <a:lnTo>
                    <a:pt x="4614" y="3965"/>
                  </a:lnTo>
                  <a:lnTo>
                    <a:pt x="4744" y="3737"/>
                  </a:lnTo>
                  <a:lnTo>
                    <a:pt x="4842" y="3510"/>
                  </a:lnTo>
                  <a:lnTo>
                    <a:pt x="4939" y="3282"/>
                  </a:lnTo>
                  <a:lnTo>
                    <a:pt x="5004" y="3055"/>
                  </a:lnTo>
                  <a:lnTo>
                    <a:pt x="5037" y="2795"/>
                  </a:lnTo>
                  <a:lnTo>
                    <a:pt x="5037" y="2535"/>
                  </a:lnTo>
                  <a:lnTo>
                    <a:pt x="5037" y="2275"/>
                  </a:lnTo>
                  <a:lnTo>
                    <a:pt x="5004" y="2015"/>
                  </a:lnTo>
                  <a:lnTo>
                    <a:pt x="4939" y="1788"/>
                  </a:lnTo>
                  <a:lnTo>
                    <a:pt x="4842" y="1560"/>
                  </a:lnTo>
                  <a:lnTo>
                    <a:pt x="4744" y="1333"/>
                  </a:lnTo>
                  <a:lnTo>
                    <a:pt x="4614" y="1138"/>
                  </a:lnTo>
                  <a:lnTo>
                    <a:pt x="4484" y="943"/>
                  </a:lnTo>
                  <a:lnTo>
                    <a:pt x="4322" y="748"/>
                  </a:lnTo>
                  <a:lnTo>
                    <a:pt x="4127" y="586"/>
                  </a:lnTo>
                  <a:lnTo>
                    <a:pt x="3932" y="456"/>
                  </a:lnTo>
                  <a:lnTo>
                    <a:pt x="3737" y="326"/>
                  </a:lnTo>
                  <a:lnTo>
                    <a:pt x="3510" y="228"/>
                  </a:lnTo>
                  <a:lnTo>
                    <a:pt x="3282" y="131"/>
                  </a:lnTo>
                  <a:lnTo>
                    <a:pt x="3022" y="66"/>
                  </a:lnTo>
                  <a:lnTo>
                    <a:pt x="2795" y="33"/>
                  </a:lnTo>
                  <a:lnTo>
                    <a:pt x="253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1"/>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1"/>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1"/>
            <p:cNvSpPr/>
            <p:nvPr/>
          </p:nvSpPr>
          <p:spPr>
            <a:xfrm>
              <a:off x="7588218" y="2939123"/>
              <a:ext cx="130796" cy="130796"/>
            </a:xfrm>
            <a:custGeom>
              <a:rect b="b" l="l" r="r" t="t"/>
              <a:pathLst>
                <a:path extrusionOk="0" fill="none" h="4062" w="4062">
                  <a:moveTo>
                    <a:pt x="4062" y="2048"/>
                  </a:moveTo>
                  <a:lnTo>
                    <a:pt x="4062" y="2048"/>
                  </a:lnTo>
                  <a:lnTo>
                    <a:pt x="4029" y="2242"/>
                  </a:lnTo>
                  <a:lnTo>
                    <a:pt x="3997" y="2437"/>
                  </a:lnTo>
                  <a:lnTo>
                    <a:pt x="3964" y="2632"/>
                  </a:lnTo>
                  <a:lnTo>
                    <a:pt x="3899" y="2827"/>
                  </a:lnTo>
                  <a:lnTo>
                    <a:pt x="3704" y="3185"/>
                  </a:lnTo>
                  <a:lnTo>
                    <a:pt x="3444" y="3477"/>
                  </a:lnTo>
                  <a:lnTo>
                    <a:pt x="3152" y="3737"/>
                  </a:lnTo>
                  <a:lnTo>
                    <a:pt x="2794" y="3899"/>
                  </a:lnTo>
                  <a:lnTo>
                    <a:pt x="2632" y="3964"/>
                  </a:lnTo>
                  <a:lnTo>
                    <a:pt x="2437" y="4029"/>
                  </a:lnTo>
                  <a:lnTo>
                    <a:pt x="2242" y="4062"/>
                  </a:lnTo>
                  <a:lnTo>
                    <a:pt x="2015" y="4062"/>
                  </a:lnTo>
                  <a:lnTo>
                    <a:pt x="2015" y="4062"/>
                  </a:lnTo>
                  <a:lnTo>
                    <a:pt x="1820" y="4062"/>
                  </a:lnTo>
                  <a:lnTo>
                    <a:pt x="1625" y="4029"/>
                  </a:lnTo>
                  <a:lnTo>
                    <a:pt x="1430" y="3964"/>
                  </a:lnTo>
                  <a:lnTo>
                    <a:pt x="1235" y="3899"/>
                  </a:lnTo>
                  <a:lnTo>
                    <a:pt x="878" y="3737"/>
                  </a:lnTo>
                  <a:lnTo>
                    <a:pt x="585" y="3477"/>
                  </a:lnTo>
                  <a:lnTo>
                    <a:pt x="325" y="3185"/>
                  </a:lnTo>
                  <a:lnTo>
                    <a:pt x="163" y="2827"/>
                  </a:lnTo>
                  <a:lnTo>
                    <a:pt x="65" y="2632"/>
                  </a:lnTo>
                  <a:lnTo>
                    <a:pt x="33" y="2437"/>
                  </a:lnTo>
                  <a:lnTo>
                    <a:pt x="0" y="2242"/>
                  </a:lnTo>
                  <a:lnTo>
                    <a:pt x="0" y="2048"/>
                  </a:lnTo>
                  <a:lnTo>
                    <a:pt x="0" y="2048"/>
                  </a:lnTo>
                  <a:lnTo>
                    <a:pt x="0" y="1820"/>
                  </a:lnTo>
                  <a:lnTo>
                    <a:pt x="33" y="1625"/>
                  </a:lnTo>
                  <a:lnTo>
                    <a:pt x="65" y="1430"/>
                  </a:lnTo>
                  <a:lnTo>
                    <a:pt x="163" y="1235"/>
                  </a:lnTo>
                  <a:lnTo>
                    <a:pt x="325" y="910"/>
                  </a:lnTo>
                  <a:lnTo>
                    <a:pt x="585" y="618"/>
                  </a:lnTo>
                  <a:lnTo>
                    <a:pt x="878" y="358"/>
                  </a:lnTo>
                  <a:lnTo>
                    <a:pt x="1235" y="163"/>
                  </a:lnTo>
                  <a:lnTo>
                    <a:pt x="1430" y="98"/>
                  </a:lnTo>
                  <a:lnTo>
                    <a:pt x="1625" y="33"/>
                  </a:lnTo>
                  <a:lnTo>
                    <a:pt x="1820" y="33"/>
                  </a:lnTo>
                  <a:lnTo>
                    <a:pt x="2015" y="1"/>
                  </a:lnTo>
                  <a:lnTo>
                    <a:pt x="2015" y="1"/>
                  </a:lnTo>
                  <a:lnTo>
                    <a:pt x="2242" y="33"/>
                  </a:lnTo>
                  <a:lnTo>
                    <a:pt x="2437" y="33"/>
                  </a:lnTo>
                  <a:lnTo>
                    <a:pt x="2632" y="98"/>
                  </a:lnTo>
                  <a:lnTo>
                    <a:pt x="2794" y="163"/>
                  </a:lnTo>
                  <a:lnTo>
                    <a:pt x="3152" y="358"/>
                  </a:lnTo>
                  <a:lnTo>
                    <a:pt x="3444" y="618"/>
                  </a:lnTo>
                  <a:lnTo>
                    <a:pt x="3704" y="910"/>
                  </a:lnTo>
                  <a:lnTo>
                    <a:pt x="3899" y="1235"/>
                  </a:lnTo>
                  <a:lnTo>
                    <a:pt x="3964" y="1430"/>
                  </a:lnTo>
                  <a:lnTo>
                    <a:pt x="3997" y="1625"/>
                  </a:lnTo>
                  <a:lnTo>
                    <a:pt x="4029" y="1820"/>
                  </a:lnTo>
                  <a:lnTo>
                    <a:pt x="4062" y="2048"/>
                  </a:lnTo>
                  <a:lnTo>
                    <a:pt x="4062" y="2048"/>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1"/>
            <p:cNvSpPr/>
            <p:nvPr/>
          </p:nvSpPr>
          <p:spPr>
            <a:xfrm>
              <a:off x="4545930" y="3112778"/>
              <a:ext cx="978204" cy="1332887"/>
            </a:xfrm>
            <a:custGeom>
              <a:rect b="b" l="l" r="r" t="t"/>
              <a:pathLst>
                <a:path extrusionOk="0" h="41394" w="30379">
                  <a:moveTo>
                    <a:pt x="29631" y="1"/>
                  </a:moveTo>
                  <a:lnTo>
                    <a:pt x="29501" y="33"/>
                  </a:lnTo>
                  <a:lnTo>
                    <a:pt x="29371" y="98"/>
                  </a:lnTo>
                  <a:lnTo>
                    <a:pt x="29274" y="163"/>
                  </a:lnTo>
                  <a:lnTo>
                    <a:pt x="29209" y="261"/>
                  </a:lnTo>
                  <a:lnTo>
                    <a:pt x="130" y="40354"/>
                  </a:lnTo>
                  <a:lnTo>
                    <a:pt x="65" y="40483"/>
                  </a:lnTo>
                  <a:lnTo>
                    <a:pt x="33" y="40581"/>
                  </a:lnTo>
                  <a:lnTo>
                    <a:pt x="0" y="40711"/>
                  </a:lnTo>
                  <a:lnTo>
                    <a:pt x="0" y="40841"/>
                  </a:lnTo>
                  <a:lnTo>
                    <a:pt x="33" y="40971"/>
                  </a:lnTo>
                  <a:lnTo>
                    <a:pt x="98" y="41068"/>
                  </a:lnTo>
                  <a:lnTo>
                    <a:pt x="163" y="41198"/>
                  </a:lnTo>
                  <a:lnTo>
                    <a:pt x="293" y="41263"/>
                  </a:lnTo>
                  <a:lnTo>
                    <a:pt x="390" y="41328"/>
                  </a:lnTo>
                  <a:lnTo>
                    <a:pt x="520" y="41393"/>
                  </a:lnTo>
                  <a:lnTo>
                    <a:pt x="780" y="41393"/>
                  </a:lnTo>
                  <a:lnTo>
                    <a:pt x="877" y="41361"/>
                  </a:lnTo>
                  <a:lnTo>
                    <a:pt x="1007" y="41296"/>
                  </a:lnTo>
                  <a:lnTo>
                    <a:pt x="1105" y="41231"/>
                  </a:lnTo>
                  <a:lnTo>
                    <a:pt x="1202" y="41133"/>
                  </a:lnTo>
                  <a:lnTo>
                    <a:pt x="30248" y="1041"/>
                  </a:lnTo>
                  <a:lnTo>
                    <a:pt x="30313" y="911"/>
                  </a:lnTo>
                  <a:lnTo>
                    <a:pt x="30378" y="781"/>
                  </a:lnTo>
                  <a:lnTo>
                    <a:pt x="30378" y="683"/>
                  </a:lnTo>
                  <a:lnTo>
                    <a:pt x="30378" y="553"/>
                  </a:lnTo>
                  <a:lnTo>
                    <a:pt x="30346" y="423"/>
                  </a:lnTo>
                  <a:lnTo>
                    <a:pt x="30281" y="293"/>
                  </a:lnTo>
                  <a:lnTo>
                    <a:pt x="30216" y="196"/>
                  </a:lnTo>
                  <a:lnTo>
                    <a:pt x="30119" y="131"/>
                  </a:lnTo>
                  <a:lnTo>
                    <a:pt x="29989" y="33"/>
                  </a:lnTo>
                  <a:lnTo>
                    <a:pt x="29891"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1"/>
            <p:cNvSpPr/>
            <p:nvPr/>
          </p:nvSpPr>
          <p:spPr>
            <a:xfrm>
              <a:off x="5035531" y="3779221"/>
              <a:ext cx="303421" cy="390232"/>
            </a:xfrm>
            <a:custGeom>
              <a:rect b="b" l="l" r="r" t="t"/>
              <a:pathLst>
                <a:path extrusionOk="0" h="12119" w="9423">
                  <a:moveTo>
                    <a:pt x="8058" y="0"/>
                  </a:moveTo>
                  <a:lnTo>
                    <a:pt x="7863" y="65"/>
                  </a:lnTo>
                  <a:lnTo>
                    <a:pt x="7636" y="163"/>
                  </a:lnTo>
                  <a:lnTo>
                    <a:pt x="7473" y="292"/>
                  </a:lnTo>
                  <a:lnTo>
                    <a:pt x="7311" y="487"/>
                  </a:lnTo>
                  <a:lnTo>
                    <a:pt x="228" y="10267"/>
                  </a:lnTo>
                  <a:lnTo>
                    <a:pt x="98" y="10462"/>
                  </a:lnTo>
                  <a:lnTo>
                    <a:pt x="33" y="10689"/>
                  </a:lnTo>
                  <a:lnTo>
                    <a:pt x="1" y="10917"/>
                  </a:lnTo>
                  <a:lnTo>
                    <a:pt x="1" y="11144"/>
                  </a:lnTo>
                  <a:lnTo>
                    <a:pt x="66" y="11339"/>
                  </a:lnTo>
                  <a:lnTo>
                    <a:pt x="163" y="11567"/>
                  </a:lnTo>
                  <a:lnTo>
                    <a:pt x="293" y="11729"/>
                  </a:lnTo>
                  <a:lnTo>
                    <a:pt x="488" y="11891"/>
                  </a:lnTo>
                  <a:lnTo>
                    <a:pt x="683" y="12021"/>
                  </a:lnTo>
                  <a:lnTo>
                    <a:pt x="910" y="12086"/>
                  </a:lnTo>
                  <a:lnTo>
                    <a:pt x="1138" y="12119"/>
                  </a:lnTo>
                  <a:lnTo>
                    <a:pt x="1333" y="12119"/>
                  </a:lnTo>
                  <a:lnTo>
                    <a:pt x="1560" y="12054"/>
                  </a:lnTo>
                  <a:lnTo>
                    <a:pt x="1755" y="11956"/>
                  </a:lnTo>
                  <a:lnTo>
                    <a:pt x="1950" y="11826"/>
                  </a:lnTo>
                  <a:lnTo>
                    <a:pt x="2112" y="11631"/>
                  </a:lnTo>
                  <a:lnTo>
                    <a:pt x="9195" y="1852"/>
                  </a:lnTo>
                  <a:lnTo>
                    <a:pt x="9325" y="1657"/>
                  </a:lnTo>
                  <a:lnTo>
                    <a:pt x="9390" y="1430"/>
                  </a:lnTo>
                  <a:lnTo>
                    <a:pt x="9423" y="1202"/>
                  </a:lnTo>
                  <a:lnTo>
                    <a:pt x="9423" y="975"/>
                  </a:lnTo>
                  <a:lnTo>
                    <a:pt x="9358" y="780"/>
                  </a:lnTo>
                  <a:lnTo>
                    <a:pt x="9260" y="552"/>
                  </a:lnTo>
                  <a:lnTo>
                    <a:pt x="9130" y="390"/>
                  </a:lnTo>
                  <a:lnTo>
                    <a:pt x="8935" y="228"/>
                  </a:lnTo>
                  <a:lnTo>
                    <a:pt x="8740" y="98"/>
                  </a:lnTo>
                  <a:lnTo>
                    <a:pt x="8513" y="33"/>
                  </a:lnTo>
                  <a:lnTo>
                    <a:pt x="8286"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1"/>
            <p:cNvSpPr/>
            <p:nvPr/>
          </p:nvSpPr>
          <p:spPr>
            <a:xfrm>
              <a:off x="6584930" y="3940318"/>
              <a:ext cx="68039" cy="68039"/>
            </a:xfrm>
            <a:custGeom>
              <a:rect b="b" l="l" r="r" t="t"/>
              <a:pathLst>
                <a:path extrusionOk="0" h="2113" w="2113">
                  <a:moveTo>
                    <a:pt x="845" y="1"/>
                  </a:moveTo>
                  <a:lnTo>
                    <a:pt x="650" y="66"/>
                  </a:lnTo>
                  <a:lnTo>
                    <a:pt x="455" y="163"/>
                  </a:lnTo>
                  <a:lnTo>
                    <a:pt x="293" y="293"/>
                  </a:lnTo>
                  <a:lnTo>
                    <a:pt x="163" y="455"/>
                  </a:lnTo>
                  <a:lnTo>
                    <a:pt x="65" y="650"/>
                  </a:lnTo>
                  <a:lnTo>
                    <a:pt x="33" y="845"/>
                  </a:lnTo>
                  <a:lnTo>
                    <a:pt x="0" y="1040"/>
                  </a:lnTo>
                  <a:lnTo>
                    <a:pt x="33" y="1268"/>
                  </a:lnTo>
                  <a:lnTo>
                    <a:pt x="65" y="1463"/>
                  </a:lnTo>
                  <a:lnTo>
                    <a:pt x="163" y="1658"/>
                  </a:lnTo>
                  <a:lnTo>
                    <a:pt x="293" y="1820"/>
                  </a:lnTo>
                  <a:lnTo>
                    <a:pt x="455" y="1950"/>
                  </a:lnTo>
                  <a:lnTo>
                    <a:pt x="650" y="2047"/>
                  </a:lnTo>
                  <a:lnTo>
                    <a:pt x="845" y="2112"/>
                  </a:lnTo>
                  <a:lnTo>
                    <a:pt x="1267" y="2112"/>
                  </a:lnTo>
                  <a:lnTo>
                    <a:pt x="1462" y="2047"/>
                  </a:lnTo>
                  <a:lnTo>
                    <a:pt x="1657" y="1950"/>
                  </a:lnTo>
                  <a:lnTo>
                    <a:pt x="1820" y="1820"/>
                  </a:lnTo>
                  <a:lnTo>
                    <a:pt x="1950" y="1658"/>
                  </a:lnTo>
                  <a:lnTo>
                    <a:pt x="2047" y="1463"/>
                  </a:lnTo>
                  <a:lnTo>
                    <a:pt x="2112" y="1268"/>
                  </a:lnTo>
                  <a:lnTo>
                    <a:pt x="2112" y="1040"/>
                  </a:lnTo>
                  <a:lnTo>
                    <a:pt x="2112" y="845"/>
                  </a:lnTo>
                  <a:lnTo>
                    <a:pt x="2047" y="650"/>
                  </a:lnTo>
                  <a:lnTo>
                    <a:pt x="1950" y="455"/>
                  </a:lnTo>
                  <a:lnTo>
                    <a:pt x="1820" y="293"/>
                  </a:lnTo>
                  <a:lnTo>
                    <a:pt x="1657" y="163"/>
                  </a:lnTo>
                  <a:lnTo>
                    <a:pt x="1462" y="66"/>
                  </a:lnTo>
                  <a:lnTo>
                    <a:pt x="1267" y="1"/>
                  </a:lnTo>
                  <a:close/>
                </a:path>
              </a:pathLst>
            </a:custGeom>
            <a:solidFill>
              <a:srgbClr val="5C9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1"/>
            <p:cNvSpPr/>
            <p:nvPr/>
          </p:nvSpPr>
          <p:spPr>
            <a:xfrm>
              <a:off x="6094267" y="3970674"/>
              <a:ext cx="303421" cy="390264"/>
            </a:xfrm>
            <a:custGeom>
              <a:rect b="b" l="l" r="r" t="t"/>
              <a:pathLst>
                <a:path extrusionOk="0" h="12120" w="9423">
                  <a:moveTo>
                    <a:pt x="8285" y="1"/>
                  </a:moveTo>
                  <a:lnTo>
                    <a:pt x="8058" y="33"/>
                  </a:lnTo>
                  <a:lnTo>
                    <a:pt x="7831" y="98"/>
                  </a:lnTo>
                  <a:lnTo>
                    <a:pt x="7636" y="196"/>
                  </a:lnTo>
                  <a:lnTo>
                    <a:pt x="7441" y="326"/>
                  </a:lnTo>
                  <a:lnTo>
                    <a:pt x="7311" y="488"/>
                  </a:lnTo>
                  <a:lnTo>
                    <a:pt x="195" y="10267"/>
                  </a:lnTo>
                  <a:lnTo>
                    <a:pt x="98" y="10495"/>
                  </a:lnTo>
                  <a:lnTo>
                    <a:pt x="1" y="10690"/>
                  </a:lnTo>
                  <a:lnTo>
                    <a:pt x="1" y="10917"/>
                  </a:lnTo>
                  <a:lnTo>
                    <a:pt x="1" y="11145"/>
                  </a:lnTo>
                  <a:lnTo>
                    <a:pt x="65" y="11372"/>
                  </a:lnTo>
                  <a:lnTo>
                    <a:pt x="163" y="11567"/>
                  </a:lnTo>
                  <a:lnTo>
                    <a:pt x="293" y="11762"/>
                  </a:lnTo>
                  <a:lnTo>
                    <a:pt x="455" y="11924"/>
                  </a:lnTo>
                  <a:lnTo>
                    <a:pt x="683" y="12022"/>
                  </a:lnTo>
                  <a:lnTo>
                    <a:pt x="878" y="12119"/>
                  </a:lnTo>
                  <a:lnTo>
                    <a:pt x="1333" y="12119"/>
                  </a:lnTo>
                  <a:lnTo>
                    <a:pt x="1560" y="12054"/>
                  </a:lnTo>
                  <a:lnTo>
                    <a:pt x="1755" y="11957"/>
                  </a:lnTo>
                  <a:lnTo>
                    <a:pt x="1950" y="11827"/>
                  </a:lnTo>
                  <a:lnTo>
                    <a:pt x="2112" y="11665"/>
                  </a:lnTo>
                  <a:lnTo>
                    <a:pt x="9195" y="1885"/>
                  </a:lnTo>
                  <a:lnTo>
                    <a:pt x="9325" y="1658"/>
                  </a:lnTo>
                  <a:lnTo>
                    <a:pt x="9390" y="1463"/>
                  </a:lnTo>
                  <a:lnTo>
                    <a:pt x="9423" y="1235"/>
                  </a:lnTo>
                  <a:lnTo>
                    <a:pt x="9390" y="1008"/>
                  </a:lnTo>
                  <a:lnTo>
                    <a:pt x="9358" y="780"/>
                  </a:lnTo>
                  <a:lnTo>
                    <a:pt x="9260" y="585"/>
                  </a:lnTo>
                  <a:lnTo>
                    <a:pt x="9098" y="391"/>
                  </a:lnTo>
                  <a:lnTo>
                    <a:pt x="8935" y="228"/>
                  </a:lnTo>
                  <a:lnTo>
                    <a:pt x="8740" y="131"/>
                  </a:lnTo>
                  <a:lnTo>
                    <a:pt x="8513" y="33"/>
                  </a:lnTo>
                  <a:lnTo>
                    <a:pt x="828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1"/>
            <p:cNvSpPr/>
            <p:nvPr/>
          </p:nvSpPr>
          <p:spPr>
            <a:xfrm>
              <a:off x="2796697" y="4031347"/>
              <a:ext cx="1282655" cy="1109998"/>
            </a:xfrm>
            <a:custGeom>
              <a:rect b="b" l="l" r="r" t="t"/>
              <a:pathLst>
                <a:path extrusionOk="0" h="34472" w="39834">
                  <a:moveTo>
                    <a:pt x="19917" y="0"/>
                  </a:moveTo>
                  <a:lnTo>
                    <a:pt x="1" y="34472"/>
                  </a:lnTo>
                  <a:lnTo>
                    <a:pt x="39834" y="34472"/>
                  </a:lnTo>
                  <a:lnTo>
                    <a:pt x="19917"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1"/>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1"/>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1"/>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1"/>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1"/>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1"/>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1"/>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1"/>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1"/>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1"/>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1"/>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1"/>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1"/>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1"/>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1"/>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1"/>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1"/>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1"/>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1"/>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1"/>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1"/>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1"/>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1"/>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1"/>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1"/>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1"/>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1"/>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1"/>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1"/>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1"/>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1"/>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1"/>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1"/>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1"/>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1"/>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1"/>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1"/>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1"/>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1"/>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1"/>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1"/>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1"/>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1"/>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1"/>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1"/>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1"/>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1"/>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1"/>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1"/>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1"/>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1"/>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 name="Google Shape;695;p11"/>
          <p:cNvSpPr txBox="1"/>
          <p:nvPr>
            <p:ph idx="1" type="subTitle"/>
          </p:nvPr>
        </p:nvSpPr>
        <p:spPr>
          <a:xfrm>
            <a:off x="1284000" y="3130125"/>
            <a:ext cx="6576000" cy="27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96" name="Google Shape;696;p11"/>
          <p:cNvSpPr txBox="1"/>
          <p:nvPr>
            <p:ph hasCustomPrompt="1" type="title"/>
          </p:nvPr>
        </p:nvSpPr>
        <p:spPr>
          <a:xfrm>
            <a:off x="713100" y="1928625"/>
            <a:ext cx="7717800" cy="78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9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697" name="Shape 697"/>
        <p:cNvGrpSpPr/>
        <p:nvPr/>
      </p:nvGrpSpPr>
      <p:grpSpPr>
        <a:xfrm>
          <a:off x="0" y="0"/>
          <a:ext cx="0" cy="0"/>
          <a:chOff x="0" y="0"/>
          <a:chExt cx="0" cy="0"/>
        </a:xfrm>
      </p:grpSpPr>
      <p:sp>
        <p:nvSpPr>
          <p:cNvPr id="698" name="Google Shape;69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99" name="Shape 699"/>
        <p:cNvGrpSpPr/>
        <p:nvPr/>
      </p:nvGrpSpPr>
      <p:grpSpPr>
        <a:xfrm>
          <a:off x="0" y="0"/>
          <a:ext cx="0" cy="0"/>
          <a:chOff x="0" y="0"/>
          <a:chExt cx="0" cy="0"/>
        </a:xfrm>
      </p:grpSpPr>
      <p:sp>
        <p:nvSpPr>
          <p:cNvPr id="700" name="Google Shape;700;p13"/>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3"/>
          <p:cNvSpPr txBox="1"/>
          <p:nvPr>
            <p:ph idx="1" type="subTitle"/>
          </p:nvPr>
        </p:nvSpPr>
        <p:spPr>
          <a:xfrm>
            <a:off x="1284675" y="2140188"/>
            <a:ext cx="2584200" cy="4407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02" name="Google Shape;702;p13"/>
          <p:cNvSpPr txBox="1"/>
          <p:nvPr>
            <p:ph type="ctrTitle"/>
          </p:nvPr>
        </p:nvSpPr>
        <p:spPr>
          <a:xfrm>
            <a:off x="1882725" y="1851763"/>
            <a:ext cx="1388100" cy="2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accent1"/>
              </a:buClr>
              <a:buSzPts val="1600"/>
              <a:buFont typeface="Fira Sans Condensed Medium"/>
              <a:buNone/>
              <a:defRPr sz="2000">
                <a:solidFill>
                  <a:schemeClr val="accent2"/>
                </a:solidFill>
              </a:defRPr>
            </a:lvl1pPr>
            <a:lvl2pPr lvl="1"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9pPr>
          </a:lstStyle>
          <a:p/>
        </p:txBody>
      </p:sp>
      <p:sp>
        <p:nvSpPr>
          <p:cNvPr id="703" name="Google Shape;703;p13"/>
          <p:cNvSpPr txBox="1"/>
          <p:nvPr>
            <p:ph hasCustomPrompt="1" idx="2" type="title"/>
          </p:nvPr>
        </p:nvSpPr>
        <p:spPr>
          <a:xfrm>
            <a:off x="2312925" y="1261450"/>
            <a:ext cx="527700" cy="228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4000"/>
              <a:buNone/>
              <a:defRPr sz="2500">
                <a:solidFill>
                  <a:schemeClr val="lt1"/>
                </a:solidFill>
              </a:defRPr>
            </a:lvl1pPr>
            <a:lvl2pPr lvl="1" rtl="0">
              <a:spcBef>
                <a:spcPts val="0"/>
              </a:spcBef>
              <a:spcAft>
                <a:spcPts val="0"/>
              </a:spcAft>
              <a:buClr>
                <a:schemeClr val="accent2"/>
              </a:buClr>
              <a:buSzPts val="4000"/>
              <a:buNone/>
              <a:defRPr sz="4000">
                <a:solidFill>
                  <a:schemeClr val="accent2"/>
                </a:solidFill>
              </a:defRPr>
            </a:lvl2pPr>
            <a:lvl3pPr lvl="2" rtl="0">
              <a:spcBef>
                <a:spcPts val="0"/>
              </a:spcBef>
              <a:spcAft>
                <a:spcPts val="0"/>
              </a:spcAft>
              <a:buClr>
                <a:schemeClr val="accent2"/>
              </a:buClr>
              <a:buSzPts val="4000"/>
              <a:buNone/>
              <a:defRPr sz="4000">
                <a:solidFill>
                  <a:schemeClr val="accent2"/>
                </a:solidFill>
              </a:defRPr>
            </a:lvl3pPr>
            <a:lvl4pPr lvl="3" rtl="0">
              <a:spcBef>
                <a:spcPts val="0"/>
              </a:spcBef>
              <a:spcAft>
                <a:spcPts val="0"/>
              </a:spcAft>
              <a:buClr>
                <a:schemeClr val="accent2"/>
              </a:buClr>
              <a:buSzPts val="4000"/>
              <a:buNone/>
              <a:defRPr sz="4000">
                <a:solidFill>
                  <a:schemeClr val="accent2"/>
                </a:solidFill>
              </a:defRPr>
            </a:lvl4pPr>
            <a:lvl5pPr lvl="4" rtl="0">
              <a:spcBef>
                <a:spcPts val="0"/>
              </a:spcBef>
              <a:spcAft>
                <a:spcPts val="0"/>
              </a:spcAft>
              <a:buClr>
                <a:schemeClr val="accent2"/>
              </a:buClr>
              <a:buSzPts val="4000"/>
              <a:buNone/>
              <a:defRPr sz="4000">
                <a:solidFill>
                  <a:schemeClr val="accent2"/>
                </a:solidFill>
              </a:defRPr>
            </a:lvl5pPr>
            <a:lvl6pPr lvl="5" rtl="0">
              <a:spcBef>
                <a:spcPts val="0"/>
              </a:spcBef>
              <a:spcAft>
                <a:spcPts val="0"/>
              </a:spcAft>
              <a:buClr>
                <a:schemeClr val="accent2"/>
              </a:buClr>
              <a:buSzPts val="4000"/>
              <a:buNone/>
              <a:defRPr sz="4000">
                <a:solidFill>
                  <a:schemeClr val="accent2"/>
                </a:solidFill>
              </a:defRPr>
            </a:lvl6pPr>
            <a:lvl7pPr lvl="6" rtl="0">
              <a:spcBef>
                <a:spcPts val="0"/>
              </a:spcBef>
              <a:spcAft>
                <a:spcPts val="0"/>
              </a:spcAft>
              <a:buClr>
                <a:schemeClr val="accent2"/>
              </a:buClr>
              <a:buSzPts val="4000"/>
              <a:buNone/>
              <a:defRPr sz="4000">
                <a:solidFill>
                  <a:schemeClr val="accent2"/>
                </a:solidFill>
              </a:defRPr>
            </a:lvl7pPr>
            <a:lvl8pPr lvl="7" rtl="0">
              <a:spcBef>
                <a:spcPts val="0"/>
              </a:spcBef>
              <a:spcAft>
                <a:spcPts val="0"/>
              </a:spcAft>
              <a:buClr>
                <a:schemeClr val="accent2"/>
              </a:buClr>
              <a:buSzPts val="4000"/>
              <a:buNone/>
              <a:defRPr sz="4000">
                <a:solidFill>
                  <a:schemeClr val="accent2"/>
                </a:solidFill>
              </a:defRPr>
            </a:lvl8pPr>
            <a:lvl9pPr lvl="8" rtl="0">
              <a:spcBef>
                <a:spcPts val="0"/>
              </a:spcBef>
              <a:spcAft>
                <a:spcPts val="0"/>
              </a:spcAft>
              <a:buClr>
                <a:schemeClr val="accent2"/>
              </a:buClr>
              <a:buSzPts val="4000"/>
              <a:buNone/>
              <a:defRPr sz="4000">
                <a:solidFill>
                  <a:schemeClr val="accent2"/>
                </a:solidFill>
              </a:defRPr>
            </a:lvl9pPr>
          </a:lstStyle>
          <a:p>
            <a:r>
              <a:t>xx%</a:t>
            </a:r>
          </a:p>
        </p:txBody>
      </p:sp>
      <p:sp>
        <p:nvSpPr>
          <p:cNvPr id="704" name="Google Shape;704;p13"/>
          <p:cNvSpPr txBox="1"/>
          <p:nvPr>
            <p:ph idx="3"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05" name="Google Shape;705;p13"/>
          <p:cNvSpPr txBox="1"/>
          <p:nvPr>
            <p:ph idx="4" type="subTitle"/>
          </p:nvPr>
        </p:nvSpPr>
        <p:spPr>
          <a:xfrm>
            <a:off x="1284675" y="3923413"/>
            <a:ext cx="2584200" cy="4407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06" name="Google Shape;706;p13"/>
          <p:cNvSpPr txBox="1"/>
          <p:nvPr>
            <p:ph idx="5" type="ctrTitle"/>
          </p:nvPr>
        </p:nvSpPr>
        <p:spPr>
          <a:xfrm>
            <a:off x="1882725" y="3634538"/>
            <a:ext cx="1388100" cy="2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accent1"/>
              </a:buClr>
              <a:buSzPts val="1600"/>
              <a:buFont typeface="Fira Sans Condensed Medium"/>
              <a:buNone/>
              <a:defRPr sz="2000">
                <a:solidFill>
                  <a:schemeClr val="accent2"/>
                </a:solidFill>
              </a:defRPr>
            </a:lvl1pPr>
            <a:lvl2pPr lvl="1"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9pPr>
          </a:lstStyle>
          <a:p/>
        </p:txBody>
      </p:sp>
      <p:sp>
        <p:nvSpPr>
          <p:cNvPr id="707" name="Google Shape;707;p13"/>
          <p:cNvSpPr txBox="1"/>
          <p:nvPr>
            <p:ph hasCustomPrompt="1" idx="6" type="title"/>
          </p:nvPr>
        </p:nvSpPr>
        <p:spPr>
          <a:xfrm>
            <a:off x="2312925" y="3052150"/>
            <a:ext cx="527700" cy="228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4000"/>
              <a:buNone/>
              <a:defRPr sz="2500">
                <a:solidFill>
                  <a:schemeClr val="lt1"/>
                </a:solidFill>
              </a:defRPr>
            </a:lvl1pPr>
            <a:lvl2pPr lvl="1" rtl="0">
              <a:spcBef>
                <a:spcPts val="0"/>
              </a:spcBef>
              <a:spcAft>
                <a:spcPts val="0"/>
              </a:spcAft>
              <a:buClr>
                <a:schemeClr val="accent2"/>
              </a:buClr>
              <a:buSzPts val="4000"/>
              <a:buNone/>
              <a:defRPr sz="4000">
                <a:solidFill>
                  <a:schemeClr val="accent2"/>
                </a:solidFill>
              </a:defRPr>
            </a:lvl2pPr>
            <a:lvl3pPr lvl="2" rtl="0">
              <a:spcBef>
                <a:spcPts val="0"/>
              </a:spcBef>
              <a:spcAft>
                <a:spcPts val="0"/>
              </a:spcAft>
              <a:buClr>
                <a:schemeClr val="accent2"/>
              </a:buClr>
              <a:buSzPts val="4000"/>
              <a:buNone/>
              <a:defRPr sz="4000">
                <a:solidFill>
                  <a:schemeClr val="accent2"/>
                </a:solidFill>
              </a:defRPr>
            </a:lvl3pPr>
            <a:lvl4pPr lvl="3" rtl="0">
              <a:spcBef>
                <a:spcPts val="0"/>
              </a:spcBef>
              <a:spcAft>
                <a:spcPts val="0"/>
              </a:spcAft>
              <a:buClr>
                <a:schemeClr val="accent2"/>
              </a:buClr>
              <a:buSzPts val="4000"/>
              <a:buNone/>
              <a:defRPr sz="4000">
                <a:solidFill>
                  <a:schemeClr val="accent2"/>
                </a:solidFill>
              </a:defRPr>
            </a:lvl4pPr>
            <a:lvl5pPr lvl="4" rtl="0">
              <a:spcBef>
                <a:spcPts val="0"/>
              </a:spcBef>
              <a:spcAft>
                <a:spcPts val="0"/>
              </a:spcAft>
              <a:buClr>
                <a:schemeClr val="accent2"/>
              </a:buClr>
              <a:buSzPts val="4000"/>
              <a:buNone/>
              <a:defRPr sz="4000">
                <a:solidFill>
                  <a:schemeClr val="accent2"/>
                </a:solidFill>
              </a:defRPr>
            </a:lvl5pPr>
            <a:lvl6pPr lvl="5" rtl="0">
              <a:spcBef>
                <a:spcPts val="0"/>
              </a:spcBef>
              <a:spcAft>
                <a:spcPts val="0"/>
              </a:spcAft>
              <a:buClr>
                <a:schemeClr val="accent2"/>
              </a:buClr>
              <a:buSzPts val="4000"/>
              <a:buNone/>
              <a:defRPr sz="4000">
                <a:solidFill>
                  <a:schemeClr val="accent2"/>
                </a:solidFill>
              </a:defRPr>
            </a:lvl6pPr>
            <a:lvl7pPr lvl="6" rtl="0">
              <a:spcBef>
                <a:spcPts val="0"/>
              </a:spcBef>
              <a:spcAft>
                <a:spcPts val="0"/>
              </a:spcAft>
              <a:buClr>
                <a:schemeClr val="accent2"/>
              </a:buClr>
              <a:buSzPts val="4000"/>
              <a:buNone/>
              <a:defRPr sz="4000">
                <a:solidFill>
                  <a:schemeClr val="accent2"/>
                </a:solidFill>
              </a:defRPr>
            </a:lvl7pPr>
            <a:lvl8pPr lvl="7" rtl="0">
              <a:spcBef>
                <a:spcPts val="0"/>
              </a:spcBef>
              <a:spcAft>
                <a:spcPts val="0"/>
              </a:spcAft>
              <a:buClr>
                <a:schemeClr val="accent2"/>
              </a:buClr>
              <a:buSzPts val="4000"/>
              <a:buNone/>
              <a:defRPr sz="4000">
                <a:solidFill>
                  <a:schemeClr val="accent2"/>
                </a:solidFill>
              </a:defRPr>
            </a:lvl8pPr>
            <a:lvl9pPr lvl="8" rtl="0">
              <a:spcBef>
                <a:spcPts val="0"/>
              </a:spcBef>
              <a:spcAft>
                <a:spcPts val="0"/>
              </a:spcAft>
              <a:buClr>
                <a:schemeClr val="accent2"/>
              </a:buClr>
              <a:buSzPts val="4000"/>
              <a:buNone/>
              <a:defRPr sz="4000">
                <a:solidFill>
                  <a:schemeClr val="accent2"/>
                </a:solidFill>
              </a:defRPr>
            </a:lvl9pPr>
          </a:lstStyle>
          <a:p>
            <a:r>
              <a:t>xx%</a:t>
            </a:r>
          </a:p>
        </p:txBody>
      </p:sp>
      <p:sp>
        <p:nvSpPr>
          <p:cNvPr id="708" name="Google Shape;708;p13"/>
          <p:cNvSpPr txBox="1"/>
          <p:nvPr>
            <p:ph idx="7" type="subTitle"/>
          </p:nvPr>
        </p:nvSpPr>
        <p:spPr>
          <a:xfrm>
            <a:off x="5285175" y="2140188"/>
            <a:ext cx="2584200" cy="4407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09" name="Google Shape;709;p13"/>
          <p:cNvSpPr txBox="1"/>
          <p:nvPr>
            <p:ph idx="8" type="ctrTitle"/>
          </p:nvPr>
        </p:nvSpPr>
        <p:spPr>
          <a:xfrm>
            <a:off x="5883225" y="1851763"/>
            <a:ext cx="1388100" cy="2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accent1"/>
              </a:buClr>
              <a:buSzPts val="1600"/>
              <a:buFont typeface="Fira Sans Condensed Medium"/>
              <a:buNone/>
              <a:defRPr sz="2000">
                <a:solidFill>
                  <a:schemeClr val="accent2"/>
                </a:solidFill>
              </a:defRPr>
            </a:lvl1pPr>
            <a:lvl2pPr lvl="1"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9pPr>
          </a:lstStyle>
          <a:p/>
        </p:txBody>
      </p:sp>
      <p:sp>
        <p:nvSpPr>
          <p:cNvPr id="710" name="Google Shape;710;p13"/>
          <p:cNvSpPr txBox="1"/>
          <p:nvPr>
            <p:ph hasCustomPrompt="1" idx="9" type="title"/>
          </p:nvPr>
        </p:nvSpPr>
        <p:spPr>
          <a:xfrm>
            <a:off x="6313425" y="1261450"/>
            <a:ext cx="527700" cy="228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4000"/>
              <a:buNone/>
              <a:defRPr sz="2500">
                <a:solidFill>
                  <a:schemeClr val="lt1"/>
                </a:solidFill>
              </a:defRPr>
            </a:lvl1pPr>
            <a:lvl2pPr lvl="1" rtl="0">
              <a:spcBef>
                <a:spcPts val="0"/>
              </a:spcBef>
              <a:spcAft>
                <a:spcPts val="0"/>
              </a:spcAft>
              <a:buClr>
                <a:schemeClr val="accent2"/>
              </a:buClr>
              <a:buSzPts val="4000"/>
              <a:buNone/>
              <a:defRPr sz="4000">
                <a:solidFill>
                  <a:schemeClr val="accent2"/>
                </a:solidFill>
              </a:defRPr>
            </a:lvl2pPr>
            <a:lvl3pPr lvl="2" rtl="0">
              <a:spcBef>
                <a:spcPts val="0"/>
              </a:spcBef>
              <a:spcAft>
                <a:spcPts val="0"/>
              </a:spcAft>
              <a:buClr>
                <a:schemeClr val="accent2"/>
              </a:buClr>
              <a:buSzPts val="4000"/>
              <a:buNone/>
              <a:defRPr sz="4000">
                <a:solidFill>
                  <a:schemeClr val="accent2"/>
                </a:solidFill>
              </a:defRPr>
            </a:lvl3pPr>
            <a:lvl4pPr lvl="3" rtl="0">
              <a:spcBef>
                <a:spcPts val="0"/>
              </a:spcBef>
              <a:spcAft>
                <a:spcPts val="0"/>
              </a:spcAft>
              <a:buClr>
                <a:schemeClr val="accent2"/>
              </a:buClr>
              <a:buSzPts val="4000"/>
              <a:buNone/>
              <a:defRPr sz="4000">
                <a:solidFill>
                  <a:schemeClr val="accent2"/>
                </a:solidFill>
              </a:defRPr>
            </a:lvl4pPr>
            <a:lvl5pPr lvl="4" rtl="0">
              <a:spcBef>
                <a:spcPts val="0"/>
              </a:spcBef>
              <a:spcAft>
                <a:spcPts val="0"/>
              </a:spcAft>
              <a:buClr>
                <a:schemeClr val="accent2"/>
              </a:buClr>
              <a:buSzPts val="4000"/>
              <a:buNone/>
              <a:defRPr sz="4000">
                <a:solidFill>
                  <a:schemeClr val="accent2"/>
                </a:solidFill>
              </a:defRPr>
            </a:lvl5pPr>
            <a:lvl6pPr lvl="5" rtl="0">
              <a:spcBef>
                <a:spcPts val="0"/>
              </a:spcBef>
              <a:spcAft>
                <a:spcPts val="0"/>
              </a:spcAft>
              <a:buClr>
                <a:schemeClr val="accent2"/>
              </a:buClr>
              <a:buSzPts val="4000"/>
              <a:buNone/>
              <a:defRPr sz="4000">
                <a:solidFill>
                  <a:schemeClr val="accent2"/>
                </a:solidFill>
              </a:defRPr>
            </a:lvl6pPr>
            <a:lvl7pPr lvl="6" rtl="0">
              <a:spcBef>
                <a:spcPts val="0"/>
              </a:spcBef>
              <a:spcAft>
                <a:spcPts val="0"/>
              </a:spcAft>
              <a:buClr>
                <a:schemeClr val="accent2"/>
              </a:buClr>
              <a:buSzPts val="4000"/>
              <a:buNone/>
              <a:defRPr sz="4000">
                <a:solidFill>
                  <a:schemeClr val="accent2"/>
                </a:solidFill>
              </a:defRPr>
            </a:lvl7pPr>
            <a:lvl8pPr lvl="7" rtl="0">
              <a:spcBef>
                <a:spcPts val="0"/>
              </a:spcBef>
              <a:spcAft>
                <a:spcPts val="0"/>
              </a:spcAft>
              <a:buClr>
                <a:schemeClr val="accent2"/>
              </a:buClr>
              <a:buSzPts val="4000"/>
              <a:buNone/>
              <a:defRPr sz="4000">
                <a:solidFill>
                  <a:schemeClr val="accent2"/>
                </a:solidFill>
              </a:defRPr>
            </a:lvl8pPr>
            <a:lvl9pPr lvl="8" rtl="0">
              <a:spcBef>
                <a:spcPts val="0"/>
              </a:spcBef>
              <a:spcAft>
                <a:spcPts val="0"/>
              </a:spcAft>
              <a:buClr>
                <a:schemeClr val="accent2"/>
              </a:buClr>
              <a:buSzPts val="4000"/>
              <a:buNone/>
              <a:defRPr sz="4000">
                <a:solidFill>
                  <a:schemeClr val="accent2"/>
                </a:solidFill>
              </a:defRPr>
            </a:lvl9pPr>
          </a:lstStyle>
          <a:p>
            <a:r>
              <a:t>xx%</a:t>
            </a:r>
          </a:p>
        </p:txBody>
      </p:sp>
      <p:sp>
        <p:nvSpPr>
          <p:cNvPr id="711" name="Google Shape;711;p13"/>
          <p:cNvSpPr txBox="1"/>
          <p:nvPr>
            <p:ph idx="13" type="subTitle"/>
          </p:nvPr>
        </p:nvSpPr>
        <p:spPr>
          <a:xfrm>
            <a:off x="5285175" y="3923413"/>
            <a:ext cx="2584200" cy="4407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12" name="Google Shape;712;p13"/>
          <p:cNvSpPr txBox="1"/>
          <p:nvPr>
            <p:ph idx="14" type="ctrTitle"/>
          </p:nvPr>
        </p:nvSpPr>
        <p:spPr>
          <a:xfrm>
            <a:off x="5883225" y="3634538"/>
            <a:ext cx="1388100" cy="2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accent1"/>
              </a:buClr>
              <a:buSzPts val="1600"/>
              <a:buFont typeface="Fira Sans Condensed Medium"/>
              <a:buNone/>
              <a:defRPr sz="2000">
                <a:solidFill>
                  <a:schemeClr val="accent2"/>
                </a:solidFill>
              </a:defRPr>
            </a:lvl1pPr>
            <a:lvl2pPr lvl="1"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2pPr>
            <a:lvl3pPr lvl="2"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3pPr>
            <a:lvl4pPr lvl="3"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4pPr>
            <a:lvl5pPr lvl="4"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5pPr>
            <a:lvl6pPr lvl="5"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6pPr>
            <a:lvl7pPr lvl="6"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7pPr>
            <a:lvl8pPr lvl="7"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8pPr>
            <a:lvl9pPr lvl="8" rtl="0">
              <a:spcBef>
                <a:spcPts val="0"/>
              </a:spcBef>
              <a:spcAft>
                <a:spcPts val="0"/>
              </a:spcAft>
              <a:buClr>
                <a:schemeClr val="accent1"/>
              </a:buClr>
              <a:buSzPts val="1600"/>
              <a:buFont typeface="Fira Sans Condensed Medium"/>
              <a:buNone/>
              <a:defRPr sz="1600">
                <a:solidFill>
                  <a:schemeClr val="accent1"/>
                </a:solidFill>
                <a:latin typeface="Fira Sans Condensed Medium"/>
                <a:ea typeface="Fira Sans Condensed Medium"/>
                <a:cs typeface="Fira Sans Condensed Medium"/>
                <a:sym typeface="Fira Sans Condensed Medium"/>
              </a:defRPr>
            </a:lvl9pPr>
          </a:lstStyle>
          <a:p/>
        </p:txBody>
      </p:sp>
      <p:sp>
        <p:nvSpPr>
          <p:cNvPr id="713" name="Google Shape;713;p13"/>
          <p:cNvSpPr txBox="1"/>
          <p:nvPr>
            <p:ph hasCustomPrompt="1" idx="15" type="title"/>
          </p:nvPr>
        </p:nvSpPr>
        <p:spPr>
          <a:xfrm>
            <a:off x="6313425" y="3052150"/>
            <a:ext cx="527700" cy="228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4000"/>
              <a:buNone/>
              <a:defRPr sz="2500">
                <a:solidFill>
                  <a:schemeClr val="lt1"/>
                </a:solidFill>
              </a:defRPr>
            </a:lvl1pPr>
            <a:lvl2pPr lvl="1" rtl="0">
              <a:spcBef>
                <a:spcPts val="0"/>
              </a:spcBef>
              <a:spcAft>
                <a:spcPts val="0"/>
              </a:spcAft>
              <a:buClr>
                <a:schemeClr val="accent2"/>
              </a:buClr>
              <a:buSzPts val="4000"/>
              <a:buNone/>
              <a:defRPr sz="4000">
                <a:solidFill>
                  <a:schemeClr val="accent2"/>
                </a:solidFill>
              </a:defRPr>
            </a:lvl2pPr>
            <a:lvl3pPr lvl="2" rtl="0">
              <a:spcBef>
                <a:spcPts val="0"/>
              </a:spcBef>
              <a:spcAft>
                <a:spcPts val="0"/>
              </a:spcAft>
              <a:buClr>
                <a:schemeClr val="accent2"/>
              </a:buClr>
              <a:buSzPts val="4000"/>
              <a:buNone/>
              <a:defRPr sz="4000">
                <a:solidFill>
                  <a:schemeClr val="accent2"/>
                </a:solidFill>
              </a:defRPr>
            </a:lvl3pPr>
            <a:lvl4pPr lvl="3" rtl="0">
              <a:spcBef>
                <a:spcPts val="0"/>
              </a:spcBef>
              <a:spcAft>
                <a:spcPts val="0"/>
              </a:spcAft>
              <a:buClr>
                <a:schemeClr val="accent2"/>
              </a:buClr>
              <a:buSzPts val="4000"/>
              <a:buNone/>
              <a:defRPr sz="4000">
                <a:solidFill>
                  <a:schemeClr val="accent2"/>
                </a:solidFill>
              </a:defRPr>
            </a:lvl4pPr>
            <a:lvl5pPr lvl="4" rtl="0">
              <a:spcBef>
                <a:spcPts val="0"/>
              </a:spcBef>
              <a:spcAft>
                <a:spcPts val="0"/>
              </a:spcAft>
              <a:buClr>
                <a:schemeClr val="accent2"/>
              </a:buClr>
              <a:buSzPts val="4000"/>
              <a:buNone/>
              <a:defRPr sz="4000">
                <a:solidFill>
                  <a:schemeClr val="accent2"/>
                </a:solidFill>
              </a:defRPr>
            </a:lvl5pPr>
            <a:lvl6pPr lvl="5" rtl="0">
              <a:spcBef>
                <a:spcPts val="0"/>
              </a:spcBef>
              <a:spcAft>
                <a:spcPts val="0"/>
              </a:spcAft>
              <a:buClr>
                <a:schemeClr val="accent2"/>
              </a:buClr>
              <a:buSzPts val="4000"/>
              <a:buNone/>
              <a:defRPr sz="4000">
                <a:solidFill>
                  <a:schemeClr val="accent2"/>
                </a:solidFill>
              </a:defRPr>
            </a:lvl6pPr>
            <a:lvl7pPr lvl="6" rtl="0">
              <a:spcBef>
                <a:spcPts val="0"/>
              </a:spcBef>
              <a:spcAft>
                <a:spcPts val="0"/>
              </a:spcAft>
              <a:buClr>
                <a:schemeClr val="accent2"/>
              </a:buClr>
              <a:buSzPts val="4000"/>
              <a:buNone/>
              <a:defRPr sz="4000">
                <a:solidFill>
                  <a:schemeClr val="accent2"/>
                </a:solidFill>
              </a:defRPr>
            </a:lvl7pPr>
            <a:lvl8pPr lvl="7" rtl="0">
              <a:spcBef>
                <a:spcPts val="0"/>
              </a:spcBef>
              <a:spcAft>
                <a:spcPts val="0"/>
              </a:spcAft>
              <a:buClr>
                <a:schemeClr val="accent2"/>
              </a:buClr>
              <a:buSzPts val="4000"/>
              <a:buNone/>
              <a:defRPr sz="4000">
                <a:solidFill>
                  <a:schemeClr val="accent2"/>
                </a:solidFill>
              </a:defRPr>
            </a:lvl8pPr>
            <a:lvl9pPr lvl="8" rtl="0">
              <a:spcBef>
                <a:spcPts val="0"/>
              </a:spcBef>
              <a:spcAft>
                <a:spcPts val="0"/>
              </a:spcAft>
              <a:buClr>
                <a:schemeClr val="accent2"/>
              </a:buClr>
              <a:buSzPts val="4000"/>
              <a:buNone/>
              <a:defRPr sz="4000">
                <a:solidFill>
                  <a:schemeClr val="accent2"/>
                </a:solidFill>
              </a:defRPr>
            </a:lvl9pPr>
          </a:lstStyle>
          <a:p>
            <a:r>
              <a:t>xx%</a:t>
            </a:r>
          </a:p>
        </p:txBody>
      </p:sp>
      <p:grpSp>
        <p:nvGrpSpPr>
          <p:cNvPr id="714" name="Google Shape;714;p13"/>
          <p:cNvGrpSpPr/>
          <p:nvPr/>
        </p:nvGrpSpPr>
        <p:grpSpPr>
          <a:xfrm>
            <a:off x="-315828" y="-649262"/>
            <a:ext cx="9693484" cy="6696084"/>
            <a:chOff x="-315828" y="-649262"/>
            <a:chExt cx="9693484" cy="6696084"/>
          </a:xfrm>
        </p:grpSpPr>
        <p:sp>
          <p:nvSpPr>
            <p:cNvPr id="715" name="Google Shape;715;p13"/>
            <p:cNvSpPr/>
            <p:nvPr/>
          </p:nvSpPr>
          <p:spPr>
            <a:xfrm flipH="1">
              <a:off x="-315828"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3"/>
            <p:cNvSpPr/>
            <p:nvPr/>
          </p:nvSpPr>
          <p:spPr>
            <a:xfrm flipH="1">
              <a:off x="4638365" y="-105956"/>
              <a:ext cx="303421" cy="390232"/>
            </a:xfrm>
            <a:custGeom>
              <a:rect b="b" l="l" r="r" t="t"/>
              <a:pathLst>
                <a:path extrusionOk="0" h="12119" w="9423">
                  <a:moveTo>
                    <a:pt x="8285" y="0"/>
                  </a:moveTo>
                  <a:lnTo>
                    <a:pt x="8058" y="32"/>
                  </a:lnTo>
                  <a:lnTo>
                    <a:pt x="7863" y="97"/>
                  </a:lnTo>
                  <a:lnTo>
                    <a:pt x="7635" y="195"/>
                  </a:lnTo>
                  <a:lnTo>
                    <a:pt x="7473" y="325"/>
                  </a:lnTo>
                  <a:lnTo>
                    <a:pt x="7310" y="487"/>
                  </a:lnTo>
                  <a:lnTo>
                    <a:pt x="228" y="10267"/>
                  </a:lnTo>
                  <a:lnTo>
                    <a:pt x="98" y="10494"/>
                  </a:lnTo>
                  <a:lnTo>
                    <a:pt x="33" y="10689"/>
                  </a:lnTo>
                  <a:lnTo>
                    <a:pt x="0" y="10917"/>
                  </a:lnTo>
                  <a:lnTo>
                    <a:pt x="0" y="11144"/>
                  </a:lnTo>
                  <a:lnTo>
                    <a:pt x="65" y="11371"/>
                  </a:lnTo>
                  <a:lnTo>
                    <a:pt x="163" y="11566"/>
                  </a:lnTo>
                  <a:lnTo>
                    <a:pt x="293" y="11761"/>
                  </a:lnTo>
                  <a:lnTo>
                    <a:pt x="488" y="11924"/>
                  </a:lnTo>
                  <a:lnTo>
                    <a:pt x="683" y="12021"/>
                  </a:lnTo>
                  <a:lnTo>
                    <a:pt x="910" y="12119"/>
                  </a:lnTo>
                  <a:lnTo>
                    <a:pt x="1332" y="12119"/>
                  </a:lnTo>
                  <a:lnTo>
                    <a:pt x="1560" y="12054"/>
                  </a:lnTo>
                  <a:lnTo>
                    <a:pt x="1755" y="11956"/>
                  </a:lnTo>
                  <a:lnTo>
                    <a:pt x="1950" y="11826"/>
                  </a:lnTo>
                  <a:lnTo>
                    <a:pt x="2112" y="11664"/>
                  </a:lnTo>
                  <a:lnTo>
                    <a:pt x="9195" y="1884"/>
                  </a:lnTo>
                  <a:lnTo>
                    <a:pt x="9325" y="1657"/>
                  </a:lnTo>
                  <a:lnTo>
                    <a:pt x="9390" y="1462"/>
                  </a:lnTo>
                  <a:lnTo>
                    <a:pt x="9422" y="1235"/>
                  </a:lnTo>
                  <a:lnTo>
                    <a:pt x="9422" y="1007"/>
                  </a:lnTo>
                  <a:lnTo>
                    <a:pt x="9357" y="780"/>
                  </a:lnTo>
                  <a:lnTo>
                    <a:pt x="9260" y="585"/>
                  </a:lnTo>
                  <a:lnTo>
                    <a:pt x="9130" y="390"/>
                  </a:lnTo>
                  <a:lnTo>
                    <a:pt x="8935" y="227"/>
                  </a:lnTo>
                  <a:lnTo>
                    <a:pt x="8740" y="130"/>
                  </a:lnTo>
                  <a:lnTo>
                    <a:pt x="8513" y="32"/>
                  </a:lnTo>
                  <a:lnTo>
                    <a:pt x="8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3"/>
            <p:cNvSpPr/>
            <p:nvPr/>
          </p:nvSpPr>
          <p:spPr>
            <a:xfrm flipH="1">
              <a:off x="1107324" y="-3991"/>
              <a:ext cx="45016" cy="45016"/>
            </a:xfrm>
            <a:custGeom>
              <a:rect b="b" l="l" r="r" t="t"/>
              <a:pathLst>
                <a:path extrusionOk="0" h="1398"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5"/>
                  </a:lnTo>
                  <a:lnTo>
                    <a:pt x="196" y="1203"/>
                  </a:lnTo>
                  <a:lnTo>
                    <a:pt x="293" y="1300"/>
                  </a:lnTo>
                  <a:lnTo>
                    <a:pt x="423" y="1365"/>
                  </a:lnTo>
                  <a:lnTo>
                    <a:pt x="553" y="1398"/>
                  </a:lnTo>
                  <a:lnTo>
                    <a:pt x="845" y="1398"/>
                  </a:lnTo>
                  <a:lnTo>
                    <a:pt x="975" y="1365"/>
                  </a:lnTo>
                  <a:lnTo>
                    <a:pt x="1073" y="1300"/>
                  </a:lnTo>
                  <a:lnTo>
                    <a:pt x="1170" y="1203"/>
                  </a:lnTo>
                  <a:lnTo>
                    <a:pt x="1268" y="1105"/>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3"/>
            <p:cNvSpPr/>
            <p:nvPr/>
          </p:nvSpPr>
          <p:spPr>
            <a:xfrm flipH="1">
              <a:off x="1222406" y="-3991"/>
              <a:ext cx="45016" cy="45016"/>
            </a:xfrm>
            <a:custGeom>
              <a:rect b="b" l="l" r="r" t="t"/>
              <a:pathLst>
                <a:path extrusionOk="0" h="1398"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5"/>
                  </a:lnTo>
                  <a:lnTo>
                    <a:pt x="196" y="1203"/>
                  </a:lnTo>
                  <a:lnTo>
                    <a:pt x="326" y="1300"/>
                  </a:lnTo>
                  <a:lnTo>
                    <a:pt x="423" y="1365"/>
                  </a:lnTo>
                  <a:lnTo>
                    <a:pt x="553" y="1398"/>
                  </a:lnTo>
                  <a:lnTo>
                    <a:pt x="846" y="1398"/>
                  </a:lnTo>
                  <a:lnTo>
                    <a:pt x="976"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3"/>
            <p:cNvSpPr/>
            <p:nvPr/>
          </p:nvSpPr>
          <p:spPr>
            <a:xfrm flipH="1">
              <a:off x="1336427" y="-3991"/>
              <a:ext cx="45016" cy="45016"/>
            </a:xfrm>
            <a:custGeom>
              <a:rect b="b" l="l" r="r" t="t"/>
              <a:pathLst>
                <a:path extrusionOk="0" h="1398"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5"/>
                  </a:lnTo>
                  <a:lnTo>
                    <a:pt x="195" y="1203"/>
                  </a:lnTo>
                  <a:lnTo>
                    <a:pt x="293" y="1300"/>
                  </a:lnTo>
                  <a:lnTo>
                    <a:pt x="423" y="1365"/>
                  </a:lnTo>
                  <a:lnTo>
                    <a:pt x="553" y="1398"/>
                  </a:lnTo>
                  <a:lnTo>
                    <a:pt x="813" y="1398"/>
                  </a:lnTo>
                  <a:lnTo>
                    <a:pt x="943" y="1365"/>
                  </a:lnTo>
                  <a:lnTo>
                    <a:pt x="1073" y="1300"/>
                  </a:lnTo>
                  <a:lnTo>
                    <a:pt x="1170" y="1203"/>
                  </a:lnTo>
                  <a:lnTo>
                    <a:pt x="1268" y="1105"/>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3"/>
            <p:cNvSpPr/>
            <p:nvPr/>
          </p:nvSpPr>
          <p:spPr>
            <a:xfrm flipH="1">
              <a:off x="1451509" y="-3991"/>
              <a:ext cx="45016" cy="45016"/>
            </a:xfrm>
            <a:custGeom>
              <a:rect b="b" l="l" r="r" t="t"/>
              <a:pathLst>
                <a:path extrusionOk="0" h="1398"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5"/>
                  </a:lnTo>
                  <a:lnTo>
                    <a:pt x="195" y="1203"/>
                  </a:lnTo>
                  <a:lnTo>
                    <a:pt x="325" y="1300"/>
                  </a:lnTo>
                  <a:lnTo>
                    <a:pt x="423" y="1365"/>
                  </a:lnTo>
                  <a:lnTo>
                    <a:pt x="553" y="1398"/>
                  </a:lnTo>
                  <a:lnTo>
                    <a:pt x="845" y="1398"/>
                  </a:lnTo>
                  <a:lnTo>
                    <a:pt x="975" y="1365"/>
                  </a:lnTo>
                  <a:lnTo>
                    <a:pt x="1105" y="1300"/>
                  </a:lnTo>
                  <a:lnTo>
                    <a:pt x="1203" y="1203"/>
                  </a:lnTo>
                  <a:lnTo>
                    <a:pt x="1268" y="1105"/>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3"/>
            <p:cNvSpPr/>
            <p:nvPr/>
          </p:nvSpPr>
          <p:spPr>
            <a:xfrm flipH="1">
              <a:off x="1566592" y="-3991"/>
              <a:ext cx="45016" cy="45016"/>
            </a:xfrm>
            <a:custGeom>
              <a:rect b="b" l="l" r="r" t="t"/>
              <a:pathLst>
                <a:path extrusionOk="0" h="1398"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5"/>
                  </a:lnTo>
                  <a:lnTo>
                    <a:pt x="228" y="1203"/>
                  </a:lnTo>
                  <a:lnTo>
                    <a:pt x="325" y="1300"/>
                  </a:lnTo>
                  <a:lnTo>
                    <a:pt x="455" y="1365"/>
                  </a:lnTo>
                  <a:lnTo>
                    <a:pt x="585" y="1398"/>
                  </a:lnTo>
                  <a:lnTo>
                    <a:pt x="845" y="1398"/>
                  </a:lnTo>
                  <a:lnTo>
                    <a:pt x="975"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3"/>
            <p:cNvSpPr/>
            <p:nvPr/>
          </p:nvSpPr>
          <p:spPr>
            <a:xfrm flipH="1">
              <a:off x="8506987" y="73750"/>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
            <p:cNvSpPr/>
            <p:nvPr/>
          </p:nvSpPr>
          <p:spPr>
            <a:xfrm flipH="1">
              <a:off x="8637751" y="73750"/>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3"/>
            <p:cNvSpPr/>
            <p:nvPr/>
          </p:nvSpPr>
          <p:spPr>
            <a:xfrm flipH="1">
              <a:off x="8769578" y="73750"/>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3"/>
            <p:cNvSpPr/>
            <p:nvPr/>
          </p:nvSpPr>
          <p:spPr>
            <a:xfrm flipH="1">
              <a:off x="8900342" y="73750"/>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3"/>
            <p:cNvSpPr/>
            <p:nvPr/>
          </p:nvSpPr>
          <p:spPr>
            <a:xfrm flipH="1">
              <a:off x="9032169" y="73750"/>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3"/>
            <p:cNvSpPr/>
            <p:nvPr/>
          </p:nvSpPr>
          <p:spPr>
            <a:xfrm flipH="1">
              <a:off x="1107324" y="93317"/>
              <a:ext cx="45016" cy="45016"/>
            </a:xfrm>
            <a:custGeom>
              <a:rect b="b" l="l" r="r" t="t"/>
              <a:pathLst>
                <a:path extrusionOk="0" h="1398" w="1398">
                  <a:moveTo>
                    <a:pt x="683" y="0"/>
                  </a:moveTo>
                  <a:lnTo>
                    <a:pt x="553" y="33"/>
                  </a:lnTo>
                  <a:lnTo>
                    <a:pt x="423" y="65"/>
                  </a:lnTo>
                  <a:lnTo>
                    <a:pt x="293" y="130"/>
                  </a:lnTo>
                  <a:lnTo>
                    <a:pt x="196" y="228"/>
                  </a:lnTo>
                  <a:lnTo>
                    <a:pt x="98" y="325"/>
                  </a:lnTo>
                  <a:lnTo>
                    <a:pt x="33" y="423"/>
                  </a:lnTo>
                  <a:lnTo>
                    <a:pt x="1" y="553"/>
                  </a:lnTo>
                  <a:lnTo>
                    <a:pt x="1" y="715"/>
                  </a:lnTo>
                  <a:lnTo>
                    <a:pt x="1" y="845"/>
                  </a:lnTo>
                  <a:lnTo>
                    <a:pt x="33" y="975"/>
                  </a:lnTo>
                  <a:lnTo>
                    <a:pt x="98" y="1105"/>
                  </a:lnTo>
                  <a:lnTo>
                    <a:pt x="196" y="1203"/>
                  </a:lnTo>
                  <a:lnTo>
                    <a:pt x="293" y="1300"/>
                  </a:lnTo>
                  <a:lnTo>
                    <a:pt x="423" y="1365"/>
                  </a:lnTo>
                  <a:lnTo>
                    <a:pt x="553" y="1397"/>
                  </a:lnTo>
                  <a:lnTo>
                    <a:pt x="845" y="1397"/>
                  </a:lnTo>
                  <a:lnTo>
                    <a:pt x="975" y="1365"/>
                  </a:lnTo>
                  <a:lnTo>
                    <a:pt x="1073" y="1300"/>
                  </a:lnTo>
                  <a:lnTo>
                    <a:pt x="1170" y="1203"/>
                  </a:lnTo>
                  <a:lnTo>
                    <a:pt x="1268" y="1105"/>
                  </a:lnTo>
                  <a:lnTo>
                    <a:pt x="1333" y="975"/>
                  </a:lnTo>
                  <a:lnTo>
                    <a:pt x="1365" y="845"/>
                  </a:lnTo>
                  <a:lnTo>
                    <a:pt x="1398" y="715"/>
                  </a:lnTo>
                  <a:lnTo>
                    <a:pt x="1365" y="553"/>
                  </a:lnTo>
                  <a:lnTo>
                    <a:pt x="1333" y="423"/>
                  </a:lnTo>
                  <a:lnTo>
                    <a:pt x="1268" y="325"/>
                  </a:lnTo>
                  <a:lnTo>
                    <a:pt x="1170" y="228"/>
                  </a:lnTo>
                  <a:lnTo>
                    <a:pt x="1073" y="130"/>
                  </a:lnTo>
                  <a:lnTo>
                    <a:pt x="975" y="65"/>
                  </a:lnTo>
                  <a:lnTo>
                    <a:pt x="845" y="33"/>
                  </a:lnTo>
                  <a:lnTo>
                    <a:pt x="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3"/>
            <p:cNvSpPr/>
            <p:nvPr/>
          </p:nvSpPr>
          <p:spPr>
            <a:xfrm flipH="1">
              <a:off x="1222406" y="93317"/>
              <a:ext cx="45016" cy="45016"/>
            </a:xfrm>
            <a:custGeom>
              <a:rect b="b" l="l" r="r" t="t"/>
              <a:pathLst>
                <a:path extrusionOk="0" h="1398" w="1398">
                  <a:moveTo>
                    <a:pt x="716" y="0"/>
                  </a:moveTo>
                  <a:lnTo>
                    <a:pt x="553" y="33"/>
                  </a:lnTo>
                  <a:lnTo>
                    <a:pt x="423" y="65"/>
                  </a:lnTo>
                  <a:lnTo>
                    <a:pt x="326" y="130"/>
                  </a:lnTo>
                  <a:lnTo>
                    <a:pt x="196" y="228"/>
                  </a:lnTo>
                  <a:lnTo>
                    <a:pt x="131" y="325"/>
                  </a:lnTo>
                  <a:lnTo>
                    <a:pt x="66" y="423"/>
                  </a:lnTo>
                  <a:lnTo>
                    <a:pt x="33" y="553"/>
                  </a:lnTo>
                  <a:lnTo>
                    <a:pt x="1" y="715"/>
                  </a:lnTo>
                  <a:lnTo>
                    <a:pt x="33" y="845"/>
                  </a:lnTo>
                  <a:lnTo>
                    <a:pt x="66" y="975"/>
                  </a:lnTo>
                  <a:lnTo>
                    <a:pt x="131" y="1105"/>
                  </a:lnTo>
                  <a:lnTo>
                    <a:pt x="196" y="1203"/>
                  </a:lnTo>
                  <a:lnTo>
                    <a:pt x="326" y="1300"/>
                  </a:lnTo>
                  <a:lnTo>
                    <a:pt x="423" y="1365"/>
                  </a:lnTo>
                  <a:lnTo>
                    <a:pt x="553" y="1397"/>
                  </a:lnTo>
                  <a:lnTo>
                    <a:pt x="846" y="1397"/>
                  </a:lnTo>
                  <a:lnTo>
                    <a:pt x="976"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6" y="65"/>
                  </a:lnTo>
                  <a:lnTo>
                    <a:pt x="846" y="33"/>
                  </a:lnTo>
                  <a:lnTo>
                    <a:pt x="7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3"/>
            <p:cNvSpPr/>
            <p:nvPr/>
          </p:nvSpPr>
          <p:spPr>
            <a:xfrm flipH="1">
              <a:off x="1336427" y="93317"/>
              <a:ext cx="45016" cy="45016"/>
            </a:xfrm>
            <a:custGeom>
              <a:rect b="b" l="l" r="r" t="t"/>
              <a:pathLst>
                <a:path extrusionOk="0" h="1398" w="1398">
                  <a:moveTo>
                    <a:pt x="683" y="0"/>
                  </a:moveTo>
                  <a:lnTo>
                    <a:pt x="553" y="33"/>
                  </a:lnTo>
                  <a:lnTo>
                    <a:pt x="423" y="65"/>
                  </a:lnTo>
                  <a:lnTo>
                    <a:pt x="293" y="130"/>
                  </a:lnTo>
                  <a:lnTo>
                    <a:pt x="195" y="228"/>
                  </a:lnTo>
                  <a:lnTo>
                    <a:pt x="98" y="325"/>
                  </a:lnTo>
                  <a:lnTo>
                    <a:pt x="33" y="423"/>
                  </a:lnTo>
                  <a:lnTo>
                    <a:pt x="0" y="553"/>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7" y="715"/>
                  </a:lnTo>
                  <a:lnTo>
                    <a:pt x="1365" y="553"/>
                  </a:lnTo>
                  <a:lnTo>
                    <a:pt x="1333" y="423"/>
                  </a:lnTo>
                  <a:lnTo>
                    <a:pt x="1268" y="325"/>
                  </a:lnTo>
                  <a:lnTo>
                    <a:pt x="1170" y="228"/>
                  </a:lnTo>
                  <a:lnTo>
                    <a:pt x="1073" y="130"/>
                  </a:lnTo>
                  <a:lnTo>
                    <a:pt x="943" y="65"/>
                  </a:lnTo>
                  <a:lnTo>
                    <a:pt x="813" y="33"/>
                  </a:lnTo>
                  <a:lnTo>
                    <a:pt x="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3"/>
            <p:cNvSpPr/>
            <p:nvPr/>
          </p:nvSpPr>
          <p:spPr>
            <a:xfrm flipH="1">
              <a:off x="1451509" y="93317"/>
              <a:ext cx="45016" cy="45016"/>
            </a:xfrm>
            <a:custGeom>
              <a:rect b="b" l="l" r="r" t="t"/>
              <a:pathLst>
                <a:path extrusionOk="0" h="1398" w="1398">
                  <a:moveTo>
                    <a:pt x="715" y="0"/>
                  </a:moveTo>
                  <a:lnTo>
                    <a:pt x="553" y="33"/>
                  </a:lnTo>
                  <a:lnTo>
                    <a:pt x="423" y="65"/>
                  </a:lnTo>
                  <a:lnTo>
                    <a:pt x="325" y="130"/>
                  </a:lnTo>
                  <a:lnTo>
                    <a:pt x="195" y="228"/>
                  </a:lnTo>
                  <a:lnTo>
                    <a:pt x="130" y="325"/>
                  </a:lnTo>
                  <a:lnTo>
                    <a:pt x="65" y="423"/>
                  </a:lnTo>
                  <a:lnTo>
                    <a:pt x="1" y="553"/>
                  </a:lnTo>
                  <a:lnTo>
                    <a:pt x="1" y="715"/>
                  </a:lnTo>
                  <a:lnTo>
                    <a:pt x="1" y="845"/>
                  </a:lnTo>
                  <a:lnTo>
                    <a:pt x="65" y="975"/>
                  </a:lnTo>
                  <a:lnTo>
                    <a:pt x="130" y="1105"/>
                  </a:lnTo>
                  <a:lnTo>
                    <a:pt x="195" y="1203"/>
                  </a:lnTo>
                  <a:lnTo>
                    <a:pt x="325" y="1300"/>
                  </a:lnTo>
                  <a:lnTo>
                    <a:pt x="423" y="1365"/>
                  </a:lnTo>
                  <a:lnTo>
                    <a:pt x="553" y="1397"/>
                  </a:lnTo>
                  <a:lnTo>
                    <a:pt x="845" y="1397"/>
                  </a:lnTo>
                  <a:lnTo>
                    <a:pt x="975" y="1365"/>
                  </a:lnTo>
                  <a:lnTo>
                    <a:pt x="1105" y="1300"/>
                  </a:lnTo>
                  <a:lnTo>
                    <a:pt x="1203" y="1203"/>
                  </a:lnTo>
                  <a:lnTo>
                    <a:pt x="1268" y="1105"/>
                  </a:lnTo>
                  <a:lnTo>
                    <a:pt x="1333" y="975"/>
                  </a:lnTo>
                  <a:lnTo>
                    <a:pt x="1398" y="845"/>
                  </a:lnTo>
                  <a:lnTo>
                    <a:pt x="1398" y="715"/>
                  </a:lnTo>
                  <a:lnTo>
                    <a:pt x="1398" y="553"/>
                  </a:lnTo>
                  <a:lnTo>
                    <a:pt x="1333" y="423"/>
                  </a:lnTo>
                  <a:lnTo>
                    <a:pt x="1268" y="325"/>
                  </a:lnTo>
                  <a:lnTo>
                    <a:pt x="1203" y="228"/>
                  </a:lnTo>
                  <a:lnTo>
                    <a:pt x="1105" y="130"/>
                  </a:lnTo>
                  <a:lnTo>
                    <a:pt x="975" y="65"/>
                  </a:lnTo>
                  <a:lnTo>
                    <a:pt x="845" y="33"/>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3"/>
            <p:cNvSpPr/>
            <p:nvPr/>
          </p:nvSpPr>
          <p:spPr>
            <a:xfrm flipH="1">
              <a:off x="1566592" y="93317"/>
              <a:ext cx="45016" cy="45016"/>
            </a:xfrm>
            <a:custGeom>
              <a:rect b="b" l="l" r="r" t="t"/>
              <a:pathLst>
                <a:path extrusionOk="0" h="1398" w="1398">
                  <a:moveTo>
                    <a:pt x="715" y="0"/>
                  </a:moveTo>
                  <a:lnTo>
                    <a:pt x="585" y="33"/>
                  </a:lnTo>
                  <a:lnTo>
                    <a:pt x="455" y="65"/>
                  </a:lnTo>
                  <a:lnTo>
                    <a:pt x="325" y="130"/>
                  </a:lnTo>
                  <a:lnTo>
                    <a:pt x="228" y="228"/>
                  </a:lnTo>
                  <a:lnTo>
                    <a:pt x="131" y="325"/>
                  </a:lnTo>
                  <a:lnTo>
                    <a:pt x="66" y="423"/>
                  </a:lnTo>
                  <a:lnTo>
                    <a:pt x="33" y="553"/>
                  </a:lnTo>
                  <a:lnTo>
                    <a:pt x="1" y="715"/>
                  </a:lnTo>
                  <a:lnTo>
                    <a:pt x="33" y="845"/>
                  </a:lnTo>
                  <a:lnTo>
                    <a:pt x="66" y="975"/>
                  </a:lnTo>
                  <a:lnTo>
                    <a:pt x="131" y="1105"/>
                  </a:lnTo>
                  <a:lnTo>
                    <a:pt x="228" y="1203"/>
                  </a:lnTo>
                  <a:lnTo>
                    <a:pt x="325" y="1300"/>
                  </a:lnTo>
                  <a:lnTo>
                    <a:pt x="455" y="1365"/>
                  </a:lnTo>
                  <a:lnTo>
                    <a:pt x="585" y="1397"/>
                  </a:lnTo>
                  <a:lnTo>
                    <a:pt x="845" y="1397"/>
                  </a:lnTo>
                  <a:lnTo>
                    <a:pt x="975"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5" y="65"/>
                  </a:lnTo>
                  <a:lnTo>
                    <a:pt x="845" y="33"/>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3"/>
            <p:cNvSpPr/>
            <p:nvPr/>
          </p:nvSpPr>
          <p:spPr>
            <a:xfrm flipH="1">
              <a:off x="4211676" y="119261"/>
              <a:ext cx="130796" cy="130829"/>
            </a:xfrm>
            <a:custGeom>
              <a:rect b="b" l="l" r="r" t="t"/>
              <a:pathLst>
                <a:path extrusionOk="0" h="4063" w="4062">
                  <a:moveTo>
                    <a:pt x="2047" y="1"/>
                  </a:moveTo>
                  <a:lnTo>
                    <a:pt x="1820" y="33"/>
                  </a:lnTo>
                  <a:lnTo>
                    <a:pt x="1625" y="66"/>
                  </a:lnTo>
                  <a:lnTo>
                    <a:pt x="1430" y="98"/>
                  </a:lnTo>
                  <a:lnTo>
                    <a:pt x="1235" y="163"/>
                  </a:lnTo>
                  <a:lnTo>
                    <a:pt x="910" y="358"/>
                  </a:lnTo>
                  <a:lnTo>
                    <a:pt x="585" y="618"/>
                  </a:lnTo>
                  <a:lnTo>
                    <a:pt x="357" y="911"/>
                  </a:lnTo>
                  <a:lnTo>
                    <a:pt x="163" y="1268"/>
                  </a:lnTo>
                  <a:lnTo>
                    <a:pt x="98" y="1431"/>
                  </a:lnTo>
                  <a:lnTo>
                    <a:pt x="33" y="1625"/>
                  </a:lnTo>
                  <a:lnTo>
                    <a:pt x="0" y="1853"/>
                  </a:lnTo>
                  <a:lnTo>
                    <a:pt x="0" y="2048"/>
                  </a:lnTo>
                  <a:lnTo>
                    <a:pt x="0" y="2243"/>
                  </a:lnTo>
                  <a:lnTo>
                    <a:pt x="33" y="2470"/>
                  </a:lnTo>
                  <a:lnTo>
                    <a:pt x="98" y="2665"/>
                  </a:lnTo>
                  <a:lnTo>
                    <a:pt x="163" y="2828"/>
                  </a:lnTo>
                  <a:lnTo>
                    <a:pt x="357" y="3185"/>
                  </a:lnTo>
                  <a:lnTo>
                    <a:pt x="585" y="3477"/>
                  </a:lnTo>
                  <a:lnTo>
                    <a:pt x="910" y="3737"/>
                  </a:lnTo>
                  <a:lnTo>
                    <a:pt x="1235" y="3932"/>
                  </a:lnTo>
                  <a:lnTo>
                    <a:pt x="1430" y="3997"/>
                  </a:lnTo>
                  <a:lnTo>
                    <a:pt x="1625" y="4030"/>
                  </a:lnTo>
                  <a:lnTo>
                    <a:pt x="1820" y="4062"/>
                  </a:lnTo>
                  <a:lnTo>
                    <a:pt x="2242" y="4062"/>
                  </a:lnTo>
                  <a:lnTo>
                    <a:pt x="2437" y="4030"/>
                  </a:lnTo>
                  <a:lnTo>
                    <a:pt x="2632" y="3997"/>
                  </a:lnTo>
                  <a:lnTo>
                    <a:pt x="2827" y="3932"/>
                  </a:lnTo>
                  <a:lnTo>
                    <a:pt x="3184" y="3737"/>
                  </a:lnTo>
                  <a:lnTo>
                    <a:pt x="3477" y="3477"/>
                  </a:lnTo>
                  <a:lnTo>
                    <a:pt x="3736" y="3185"/>
                  </a:lnTo>
                  <a:lnTo>
                    <a:pt x="3899" y="2828"/>
                  </a:lnTo>
                  <a:lnTo>
                    <a:pt x="3964" y="2665"/>
                  </a:lnTo>
                  <a:lnTo>
                    <a:pt x="4029" y="2470"/>
                  </a:lnTo>
                  <a:lnTo>
                    <a:pt x="4061" y="2243"/>
                  </a:lnTo>
                  <a:lnTo>
                    <a:pt x="4061" y="2048"/>
                  </a:lnTo>
                  <a:lnTo>
                    <a:pt x="4061" y="1853"/>
                  </a:lnTo>
                  <a:lnTo>
                    <a:pt x="4029" y="1625"/>
                  </a:lnTo>
                  <a:lnTo>
                    <a:pt x="3964" y="1431"/>
                  </a:lnTo>
                  <a:lnTo>
                    <a:pt x="3899" y="1268"/>
                  </a:lnTo>
                  <a:lnTo>
                    <a:pt x="3736" y="911"/>
                  </a:lnTo>
                  <a:lnTo>
                    <a:pt x="3477" y="618"/>
                  </a:lnTo>
                  <a:lnTo>
                    <a:pt x="3184" y="358"/>
                  </a:lnTo>
                  <a:lnTo>
                    <a:pt x="2827" y="163"/>
                  </a:lnTo>
                  <a:lnTo>
                    <a:pt x="2632" y="98"/>
                  </a:lnTo>
                  <a:lnTo>
                    <a:pt x="2437" y="66"/>
                  </a:lnTo>
                  <a:lnTo>
                    <a:pt x="2242" y="33"/>
                  </a:lnTo>
                  <a:lnTo>
                    <a:pt x="20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3"/>
            <p:cNvSpPr/>
            <p:nvPr/>
          </p:nvSpPr>
          <p:spPr>
            <a:xfrm flipH="1">
              <a:off x="-315817"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3"/>
            <p:cNvSpPr/>
            <p:nvPr/>
          </p:nvSpPr>
          <p:spPr>
            <a:xfrm flipH="1">
              <a:off x="8506987" y="185677"/>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3"/>
            <p:cNvSpPr/>
            <p:nvPr/>
          </p:nvSpPr>
          <p:spPr>
            <a:xfrm flipH="1">
              <a:off x="8637751" y="185677"/>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3"/>
            <p:cNvSpPr/>
            <p:nvPr/>
          </p:nvSpPr>
          <p:spPr>
            <a:xfrm flipH="1">
              <a:off x="8769578" y="185677"/>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3"/>
            <p:cNvSpPr/>
            <p:nvPr/>
          </p:nvSpPr>
          <p:spPr>
            <a:xfrm flipH="1">
              <a:off x="8900342" y="185677"/>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3"/>
            <p:cNvSpPr/>
            <p:nvPr/>
          </p:nvSpPr>
          <p:spPr>
            <a:xfrm flipH="1">
              <a:off x="9032169" y="185677"/>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3"/>
            <p:cNvSpPr/>
            <p:nvPr/>
          </p:nvSpPr>
          <p:spPr>
            <a:xfrm flipH="1">
              <a:off x="1107324" y="190594"/>
              <a:ext cx="45016" cy="45048"/>
            </a:xfrm>
            <a:custGeom>
              <a:rect b="b" l="l" r="r" t="t"/>
              <a:pathLst>
                <a:path extrusionOk="0" h="1399"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6"/>
                  </a:lnTo>
                  <a:lnTo>
                    <a:pt x="196" y="1203"/>
                  </a:lnTo>
                  <a:lnTo>
                    <a:pt x="293" y="1301"/>
                  </a:lnTo>
                  <a:lnTo>
                    <a:pt x="423" y="1366"/>
                  </a:lnTo>
                  <a:lnTo>
                    <a:pt x="553" y="1398"/>
                  </a:lnTo>
                  <a:lnTo>
                    <a:pt x="845" y="1398"/>
                  </a:lnTo>
                  <a:lnTo>
                    <a:pt x="975" y="1366"/>
                  </a:lnTo>
                  <a:lnTo>
                    <a:pt x="1073" y="1301"/>
                  </a:lnTo>
                  <a:lnTo>
                    <a:pt x="1170" y="1203"/>
                  </a:lnTo>
                  <a:lnTo>
                    <a:pt x="1268" y="1106"/>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3"/>
            <p:cNvSpPr/>
            <p:nvPr/>
          </p:nvSpPr>
          <p:spPr>
            <a:xfrm flipH="1">
              <a:off x="1222406" y="190594"/>
              <a:ext cx="45016" cy="45048"/>
            </a:xfrm>
            <a:custGeom>
              <a:rect b="b" l="l" r="r" t="t"/>
              <a:pathLst>
                <a:path extrusionOk="0" h="1399"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6"/>
                  </a:lnTo>
                  <a:lnTo>
                    <a:pt x="196" y="1203"/>
                  </a:lnTo>
                  <a:lnTo>
                    <a:pt x="326" y="1301"/>
                  </a:lnTo>
                  <a:lnTo>
                    <a:pt x="423" y="1366"/>
                  </a:lnTo>
                  <a:lnTo>
                    <a:pt x="553" y="1398"/>
                  </a:lnTo>
                  <a:lnTo>
                    <a:pt x="846" y="1398"/>
                  </a:lnTo>
                  <a:lnTo>
                    <a:pt x="976"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3"/>
            <p:cNvSpPr/>
            <p:nvPr/>
          </p:nvSpPr>
          <p:spPr>
            <a:xfrm flipH="1">
              <a:off x="1336427" y="190594"/>
              <a:ext cx="45016" cy="45048"/>
            </a:xfrm>
            <a:custGeom>
              <a:rect b="b" l="l" r="r" t="t"/>
              <a:pathLst>
                <a:path extrusionOk="0" h="1399"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6"/>
                  </a:lnTo>
                  <a:lnTo>
                    <a:pt x="195" y="1203"/>
                  </a:lnTo>
                  <a:lnTo>
                    <a:pt x="293" y="1301"/>
                  </a:lnTo>
                  <a:lnTo>
                    <a:pt x="423" y="1366"/>
                  </a:lnTo>
                  <a:lnTo>
                    <a:pt x="553" y="1398"/>
                  </a:lnTo>
                  <a:lnTo>
                    <a:pt x="813" y="1398"/>
                  </a:lnTo>
                  <a:lnTo>
                    <a:pt x="943" y="1366"/>
                  </a:lnTo>
                  <a:lnTo>
                    <a:pt x="1073" y="1301"/>
                  </a:lnTo>
                  <a:lnTo>
                    <a:pt x="1170" y="1203"/>
                  </a:lnTo>
                  <a:lnTo>
                    <a:pt x="1268" y="1106"/>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3"/>
            <p:cNvSpPr/>
            <p:nvPr/>
          </p:nvSpPr>
          <p:spPr>
            <a:xfrm flipH="1">
              <a:off x="1451509" y="190594"/>
              <a:ext cx="45016" cy="45048"/>
            </a:xfrm>
            <a:custGeom>
              <a:rect b="b" l="l" r="r" t="t"/>
              <a:pathLst>
                <a:path extrusionOk="0" h="1399"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6"/>
                  </a:lnTo>
                  <a:lnTo>
                    <a:pt x="195" y="1203"/>
                  </a:lnTo>
                  <a:lnTo>
                    <a:pt x="325" y="1301"/>
                  </a:lnTo>
                  <a:lnTo>
                    <a:pt x="423" y="1366"/>
                  </a:lnTo>
                  <a:lnTo>
                    <a:pt x="553" y="1398"/>
                  </a:lnTo>
                  <a:lnTo>
                    <a:pt x="845" y="1398"/>
                  </a:lnTo>
                  <a:lnTo>
                    <a:pt x="975" y="1366"/>
                  </a:lnTo>
                  <a:lnTo>
                    <a:pt x="1105" y="1301"/>
                  </a:lnTo>
                  <a:lnTo>
                    <a:pt x="1203" y="1203"/>
                  </a:lnTo>
                  <a:lnTo>
                    <a:pt x="1268" y="1106"/>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3"/>
            <p:cNvSpPr/>
            <p:nvPr/>
          </p:nvSpPr>
          <p:spPr>
            <a:xfrm flipH="1">
              <a:off x="1566592" y="190594"/>
              <a:ext cx="45016" cy="45048"/>
            </a:xfrm>
            <a:custGeom>
              <a:rect b="b" l="l" r="r" t="t"/>
              <a:pathLst>
                <a:path extrusionOk="0" h="1399"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6"/>
                  </a:lnTo>
                  <a:lnTo>
                    <a:pt x="228" y="1203"/>
                  </a:lnTo>
                  <a:lnTo>
                    <a:pt x="325" y="1301"/>
                  </a:lnTo>
                  <a:lnTo>
                    <a:pt x="455" y="1366"/>
                  </a:lnTo>
                  <a:lnTo>
                    <a:pt x="585" y="1398"/>
                  </a:lnTo>
                  <a:lnTo>
                    <a:pt x="845" y="1398"/>
                  </a:lnTo>
                  <a:lnTo>
                    <a:pt x="975"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3"/>
            <p:cNvSpPr/>
            <p:nvPr/>
          </p:nvSpPr>
          <p:spPr>
            <a:xfrm flipH="1">
              <a:off x="1107324" y="287902"/>
              <a:ext cx="45016" cy="45016"/>
            </a:xfrm>
            <a:custGeom>
              <a:rect b="b" l="l" r="r" t="t"/>
              <a:pathLst>
                <a:path extrusionOk="0" h="1398" w="1398">
                  <a:moveTo>
                    <a:pt x="683" y="1"/>
                  </a:moveTo>
                  <a:lnTo>
                    <a:pt x="553" y="33"/>
                  </a:lnTo>
                  <a:lnTo>
                    <a:pt x="423" y="66"/>
                  </a:lnTo>
                  <a:lnTo>
                    <a:pt x="293" y="130"/>
                  </a:lnTo>
                  <a:lnTo>
                    <a:pt x="196" y="195"/>
                  </a:lnTo>
                  <a:lnTo>
                    <a:pt x="98" y="325"/>
                  </a:lnTo>
                  <a:lnTo>
                    <a:pt x="33" y="423"/>
                  </a:lnTo>
                  <a:lnTo>
                    <a:pt x="1" y="553"/>
                  </a:lnTo>
                  <a:lnTo>
                    <a:pt x="1" y="715"/>
                  </a:lnTo>
                  <a:lnTo>
                    <a:pt x="1" y="845"/>
                  </a:lnTo>
                  <a:lnTo>
                    <a:pt x="33" y="975"/>
                  </a:lnTo>
                  <a:lnTo>
                    <a:pt x="98" y="1105"/>
                  </a:lnTo>
                  <a:lnTo>
                    <a:pt x="196" y="1203"/>
                  </a:lnTo>
                  <a:lnTo>
                    <a:pt x="293" y="1300"/>
                  </a:lnTo>
                  <a:lnTo>
                    <a:pt x="423" y="1333"/>
                  </a:lnTo>
                  <a:lnTo>
                    <a:pt x="553" y="1398"/>
                  </a:lnTo>
                  <a:lnTo>
                    <a:pt x="845" y="1398"/>
                  </a:lnTo>
                  <a:lnTo>
                    <a:pt x="975" y="1333"/>
                  </a:lnTo>
                  <a:lnTo>
                    <a:pt x="1073" y="1300"/>
                  </a:lnTo>
                  <a:lnTo>
                    <a:pt x="1170" y="1203"/>
                  </a:lnTo>
                  <a:lnTo>
                    <a:pt x="1268" y="1105"/>
                  </a:lnTo>
                  <a:lnTo>
                    <a:pt x="1333" y="975"/>
                  </a:lnTo>
                  <a:lnTo>
                    <a:pt x="1365" y="845"/>
                  </a:lnTo>
                  <a:lnTo>
                    <a:pt x="1398" y="715"/>
                  </a:lnTo>
                  <a:lnTo>
                    <a:pt x="1365" y="553"/>
                  </a:lnTo>
                  <a:lnTo>
                    <a:pt x="1333" y="423"/>
                  </a:lnTo>
                  <a:lnTo>
                    <a:pt x="1268" y="325"/>
                  </a:lnTo>
                  <a:lnTo>
                    <a:pt x="1170" y="195"/>
                  </a:lnTo>
                  <a:lnTo>
                    <a:pt x="1073" y="130"/>
                  </a:lnTo>
                  <a:lnTo>
                    <a:pt x="975" y="66"/>
                  </a:lnTo>
                  <a:lnTo>
                    <a:pt x="845"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3"/>
            <p:cNvSpPr/>
            <p:nvPr/>
          </p:nvSpPr>
          <p:spPr>
            <a:xfrm flipH="1">
              <a:off x="1222406" y="287902"/>
              <a:ext cx="45016" cy="45016"/>
            </a:xfrm>
            <a:custGeom>
              <a:rect b="b" l="l" r="r" t="t"/>
              <a:pathLst>
                <a:path extrusionOk="0" h="1398" w="1398">
                  <a:moveTo>
                    <a:pt x="716" y="1"/>
                  </a:moveTo>
                  <a:lnTo>
                    <a:pt x="553" y="33"/>
                  </a:lnTo>
                  <a:lnTo>
                    <a:pt x="423" y="66"/>
                  </a:lnTo>
                  <a:lnTo>
                    <a:pt x="326" y="130"/>
                  </a:lnTo>
                  <a:lnTo>
                    <a:pt x="196" y="195"/>
                  </a:lnTo>
                  <a:lnTo>
                    <a:pt x="131" y="325"/>
                  </a:lnTo>
                  <a:lnTo>
                    <a:pt x="66" y="423"/>
                  </a:lnTo>
                  <a:lnTo>
                    <a:pt x="33" y="553"/>
                  </a:lnTo>
                  <a:lnTo>
                    <a:pt x="1" y="715"/>
                  </a:lnTo>
                  <a:lnTo>
                    <a:pt x="33" y="845"/>
                  </a:lnTo>
                  <a:lnTo>
                    <a:pt x="66" y="975"/>
                  </a:lnTo>
                  <a:lnTo>
                    <a:pt x="131" y="1105"/>
                  </a:lnTo>
                  <a:lnTo>
                    <a:pt x="196" y="1203"/>
                  </a:lnTo>
                  <a:lnTo>
                    <a:pt x="326" y="1300"/>
                  </a:lnTo>
                  <a:lnTo>
                    <a:pt x="423" y="1333"/>
                  </a:lnTo>
                  <a:lnTo>
                    <a:pt x="553" y="1398"/>
                  </a:lnTo>
                  <a:lnTo>
                    <a:pt x="846" y="1398"/>
                  </a:lnTo>
                  <a:lnTo>
                    <a:pt x="976"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6" y="66"/>
                  </a:lnTo>
                  <a:lnTo>
                    <a:pt x="846" y="33"/>
                  </a:lnTo>
                  <a:lnTo>
                    <a:pt x="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3"/>
            <p:cNvSpPr/>
            <p:nvPr/>
          </p:nvSpPr>
          <p:spPr>
            <a:xfrm flipH="1">
              <a:off x="1336427" y="287902"/>
              <a:ext cx="45016" cy="45016"/>
            </a:xfrm>
            <a:custGeom>
              <a:rect b="b" l="l" r="r" t="t"/>
              <a:pathLst>
                <a:path extrusionOk="0" h="1398" w="1398">
                  <a:moveTo>
                    <a:pt x="683" y="1"/>
                  </a:moveTo>
                  <a:lnTo>
                    <a:pt x="553" y="33"/>
                  </a:lnTo>
                  <a:lnTo>
                    <a:pt x="423" y="66"/>
                  </a:lnTo>
                  <a:lnTo>
                    <a:pt x="293" y="130"/>
                  </a:lnTo>
                  <a:lnTo>
                    <a:pt x="195" y="195"/>
                  </a:lnTo>
                  <a:lnTo>
                    <a:pt x="98" y="325"/>
                  </a:lnTo>
                  <a:lnTo>
                    <a:pt x="33" y="423"/>
                  </a:lnTo>
                  <a:lnTo>
                    <a:pt x="0" y="553"/>
                  </a:lnTo>
                  <a:lnTo>
                    <a:pt x="0" y="715"/>
                  </a:lnTo>
                  <a:lnTo>
                    <a:pt x="0" y="845"/>
                  </a:lnTo>
                  <a:lnTo>
                    <a:pt x="33" y="975"/>
                  </a:lnTo>
                  <a:lnTo>
                    <a:pt x="98" y="1105"/>
                  </a:lnTo>
                  <a:lnTo>
                    <a:pt x="195" y="1203"/>
                  </a:lnTo>
                  <a:lnTo>
                    <a:pt x="293" y="1300"/>
                  </a:lnTo>
                  <a:lnTo>
                    <a:pt x="423" y="1333"/>
                  </a:lnTo>
                  <a:lnTo>
                    <a:pt x="553" y="1398"/>
                  </a:lnTo>
                  <a:lnTo>
                    <a:pt x="813" y="1398"/>
                  </a:lnTo>
                  <a:lnTo>
                    <a:pt x="943" y="1333"/>
                  </a:lnTo>
                  <a:lnTo>
                    <a:pt x="1073" y="1300"/>
                  </a:lnTo>
                  <a:lnTo>
                    <a:pt x="1170" y="1203"/>
                  </a:lnTo>
                  <a:lnTo>
                    <a:pt x="1268" y="1105"/>
                  </a:lnTo>
                  <a:lnTo>
                    <a:pt x="1333" y="975"/>
                  </a:lnTo>
                  <a:lnTo>
                    <a:pt x="1365" y="845"/>
                  </a:lnTo>
                  <a:lnTo>
                    <a:pt x="1397" y="715"/>
                  </a:lnTo>
                  <a:lnTo>
                    <a:pt x="1365" y="553"/>
                  </a:lnTo>
                  <a:lnTo>
                    <a:pt x="1333" y="423"/>
                  </a:lnTo>
                  <a:lnTo>
                    <a:pt x="1268" y="325"/>
                  </a:lnTo>
                  <a:lnTo>
                    <a:pt x="1170" y="195"/>
                  </a:lnTo>
                  <a:lnTo>
                    <a:pt x="1073" y="130"/>
                  </a:lnTo>
                  <a:lnTo>
                    <a:pt x="943" y="66"/>
                  </a:lnTo>
                  <a:lnTo>
                    <a:pt x="813"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3"/>
            <p:cNvSpPr/>
            <p:nvPr/>
          </p:nvSpPr>
          <p:spPr>
            <a:xfrm flipH="1">
              <a:off x="1451509" y="287902"/>
              <a:ext cx="45016" cy="45016"/>
            </a:xfrm>
            <a:custGeom>
              <a:rect b="b" l="l" r="r" t="t"/>
              <a:pathLst>
                <a:path extrusionOk="0" h="1398" w="1398">
                  <a:moveTo>
                    <a:pt x="715" y="1"/>
                  </a:moveTo>
                  <a:lnTo>
                    <a:pt x="553" y="33"/>
                  </a:lnTo>
                  <a:lnTo>
                    <a:pt x="423" y="66"/>
                  </a:lnTo>
                  <a:lnTo>
                    <a:pt x="325" y="130"/>
                  </a:lnTo>
                  <a:lnTo>
                    <a:pt x="195" y="195"/>
                  </a:lnTo>
                  <a:lnTo>
                    <a:pt x="130" y="325"/>
                  </a:lnTo>
                  <a:lnTo>
                    <a:pt x="65" y="423"/>
                  </a:lnTo>
                  <a:lnTo>
                    <a:pt x="1" y="553"/>
                  </a:lnTo>
                  <a:lnTo>
                    <a:pt x="1" y="715"/>
                  </a:lnTo>
                  <a:lnTo>
                    <a:pt x="1" y="845"/>
                  </a:lnTo>
                  <a:lnTo>
                    <a:pt x="65" y="975"/>
                  </a:lnTo>
                  <a:lnTo>
                    <a:pt x="130" y="1105"/>
                  </a:lnTo>
                  <a:lnTo>
                    <a:pt x="195" y="1203"/>
                  </a:lnTo>
                  <a:lnTo>
                    <a:pt x="325" y="1300"/>
                  </a:lnTo>
                  <a:lnTo>
                    <a:pt x="423" y="1333"/>
                  </a:lnTo>
                  <a:lnTo>
                    <a:pt x="553" y="1398"/>
                  </a:lnTo>
                  <a:lnTo>
                    <a:pt x="845" y="1398"/>
                  </a:lnTo>
                  <a:lnTo>
                    <a:pt x="975" y="1333"/>
                  </a:lnTo>
                  <a:lnTo>
                    <a:pt x="1105" y="1300"/>
                  </a:lnTo>
                  <a:lnTo>
                    <a:pt x="1203" y="1203"/>
                  </a:lnTo>
                  <a:lnTo>
                    <a:pt x="1268" y="1105"/>
                  </a:lnTo>
                  <a:lnTo>
                    <a:pt x="1333" y="975"/>
                  </a:lnTo>
                  <a:lnTo>
                    <a:pt x="1398" y="845"/>
                  </a:lnTo>
                  <a:lnTo>
                    <a:pt x="1398" y="715"/>
                  </a:lnTo>
                  <a:lnTo>
                    <a:pt x="1398" y="553"/>
                  </a:lnTo>
                  <a:lnTo>
                    <a:pt x="1333" y="423"/>
                  </a:lnTo>
                  <a:lnTo>
                    <a:pt x="1268" y="325"/>
                  </a:lnTo>
                  <a:lnTo>
                    <a:pt x="1203" y="195"/>
                  </a:lnTo>
                  <a:lnTo>
                    <a:pt x="1105" y="130"/>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3"/>
            <p:cNvSpPr/>
            <p:nvPr/>
          </p:nvSpPr>
          <p:spPr>
            <a:xfrm flipH="1">
              <a:off x="1566592" y="287902"/>
              <a:ext cx="45016" cy="45016"/>
            </a:xfrm>
            <a:custGeom>
              <a:rect b="b" l="l" r="r" t="t"/>
              <a:pathLst>
                <a:path extrusionOk="0" h="1398" w="1398">
                  <a:moveTo>
                    <a:pt x="715" y="1"/>
                  </a:moveTo>
                  <a:lnTo>
                    <a:pt x="585" y="33"/>
                  </a:lnTo>
                  <a:lnTo>
                    <a:pt x="455" y="66"/>
                  </a:lnTo>
                  <a:lnTo>
                    <a:pt x="325" y="130"/>
                  </a:lnTo>
                  <a:lnTo>
                    <a:pt x="228" y="195"/>
                  </a:lnTo>
                  <a:lnTo>
                    <a:pt x="131" y="325"/>
                  </a:lnTo>
                  <a:lnTo>
                    <a:pt x="66" y="423"/>
                  </a:lnTo>
                  <a:lnTo>
                    <a:pt x="33" y="553"/>
                  </a:lnTo>
                  <a:lnTo>
                    <a:pt x="1" y="715"/>
                  </a:lnTo>
                  <a:lnTo>
                    <a:pt x="33" y="845"/>
                  </a:lnTo>
                  <a:lnTo>
                    <a:pt x="66" y="975"/>
                  </a:lnTo>
                  <a:lnTo>
                    <a:pt x="131" y="1105"/>
                  </a:lnTo>
                  <a:lnTo>
                    <a:pt x="228" y="1203"/>
                  </a:lnTo>
                  <a:lnTo>
                    <a:pt x="325" y="1300"/>
                  </a:lnTo>
                  <a:lnTo>
                    <a:pt x="455" y="1333"/>
                  </a:lnTo>
                  <a:lnTo>
                    <a:pt x="585" y="1398"/>
                  </a:lnTo>
                  <a:lnTo>
                    <a:pt x="845" y="1398"/>
                  </a:lnTo>
                  <a:lnTo>
                    <a:pt x="975"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3"/>
            <p:cNvSpPr/>
            <p:nvPr/>
          </p:nvSpPr>
          <p:spPr>
            <a:xfrm flipH="1">
              <a:off x="8506987" y="297636"/>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3"/>
            <p:cNvSpPr/>
            <p:nvPr/>
          </p:nvSpPr>
          <p:spPr>
            <a:xfrm flipH="1">
              <a:off x="8637751" y="297636"/>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3"/>
            <p:cNvSpPr/>
            <p:nvPr/>
          </p:nvSpPr>
          <p:spPr>
            <a:xfrm flipH="1">
              <a:off x="8769578" y="297636"/>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3"/>
            <p:cNvSpPr/>
            <p:nvPr/>
          </p:nvSpPr>
          <p:spPr>
            <a:xfrm flipH="1">
              <a:off x="8900342" y="297636"/>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3"/>
            <p:cNvSpPr/>
            <p:nvPr/>
          </p:nvSpPr>
          <p:spPr>
            <a:xfrm flipH="1">
              <a:off x="9032169" y="297636"/>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3"/>
            <p:cNvSpPr/>
            <p:nvPr/>
          </p:nvSpPr>
          <p:spPr>
            <a:xfrm flipH="1">
              <a:off x="1107324" y="385210"/>
              <a:ext cx="45016" cy="45016"/>
            </a:xfrm>
            <a:custGeom>
              <a:rect b="b" l="l" r="r" t="t"/>
              <a:pathLst>
                <a:path extrusionOk="0" h="1398" w="1398">
                  <a:moveTo>
                    <a:pt x="683" y="0"/>
                  </a:moveTo>
                  <a:lnTo>
                    <a:pt x="553" y="33"/>
                  </a:lnTo>
                  <a:lnTo>
                    <a:pt x="423" y="65"/>
                  </a:lnTo>
                  <a:lnTo>
                    <a:pt x="293" y="130"/>
                  </a:lnTo>
                  <a:lnTo>
                    <a:pt x="196" y="195"/>
                  </a:lnTo>
                  <a:lnTo>
                    <a:pt x="98" y="325"/>
                  </a:lnTo>
                  <a:lnTo>
                    <a:pt x="33" y="422"/>
                  </a:lnTo>
                  <a:lnTo>
                    <a:pt x="1" y="552"/>
                  </a:lnTo>
                  <a:lnTo>
                    <a:pt x="1" y="715"/>
                  </a:lnTo>
                  <a:lnTo>
                    <a:pt x="1" y="845"/>
                  </a:lnTo>
                  <a:lnTo>
                    <a:pt x="33" y="975"/>
                  </a:lnTo>
                  <a:lnTo>
                    <a:pt x="98" y="1105"/>
                  </a:lnTo>
                  <a:lnTo>
                    <a:pt x="196" y="1202"/>
                  </a:lnTo>
                  <a:lnTo>
                    <a:pt x="293" y="1300"/>
                  </a:lnTo>
                  <a:lnTo>
                    <a:pt x="423" y="1332"/>
                  </a:lnTo>
                  <a:lnTo>
                    <a:pt x="553" y="1397"/>
                  </a:lnTo>
                  <a:lnTo>
                    <a:pt x="845" y="1397"/>
                  </a:lnTo>
                  <a:lnTo>
                    <a:pt x="975" y="1332"/>
                  </a:lnTo>
                  <a:lnTo>
                    <a:pt x="1073" y="1300"/>
                  </a:lnTo>
                  <a:lnTo>
                    <a:pt x="1170" y="1202"/>
                  </a:lnTo>
                  <a:lnTo>
                    <a:pt x="1268" y="1105"/>
                  </a:lnTo>
                  <a:lnTo>
                    <a:pt x="1333" y="975"/>
                  </a:lnTo>
                  <a:lnTo>
                    <a:pt x="1365" y="845"/>
                  </a:lnTo>
                  <a:lnTo>
                    <a:pt x="1398" y="715"/>
                  </a:lnTo>
                  <a:lnTo>
                    <a:pt x="1365" y="552"/>
                  </a:lnTo>
                  <a:lnTo>
                    <a:pt x="1333" y="422"/>
                  </a:lnTo>
                  <a:lnTo>
                    <a:pt x="1268" y="325"/>
                  </a:lnTo>
                  <a:lnTo>
                    <a:pt x="1170" y="195"/>
                  </a:lnTo>
                  <a:lnTo>
                    <a:pt x="1073" y="130"/>
                  </a:lnTo>
                  <a:lnTo>
                    <a:pt x="975" y="65"/>
                  </a:lnTo>
                  <a:lnTo>
                    <a:pt x="845" y="33"/>
                  </a:lnTo>
                  <a:lnTo>
                    <a:pt x="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3"/>
            <p:cNvSpPr/>
            <p:nvPr/>
          </p:nvSpPr>
          <p:spPr>
            <a:xfrm flipH="1">
              <a:off x="1222406" y="385210"/>
              <a:ext cx="45016" cy="45016"/>
            </a:xfrm>
            <a:custGeom>
              <a:rect b="b" l="l" r="r" t="t"/>
              <a:pathLst>
                <a:path extrusionOk="0" h="1398" w="1398">
                  <a:moveTo>
                    <a:pt x="716" y="0"/>
                  </a:moveTo>
                  <a:lnTo>
                    <a:pt x="553" y="33"/>
                  </a:lnTo>
                  <a:lnTo>
                    <a:pt x="423" y="65"/>
                  </a:lnTo>
                  <a:lnTo>
                    <a:pt x="326" y="130"/>
                  </a:lnTo>
                  <a:lnTo>
                    <a:pt x="196" y="195"/>
                  </a:lnTo>
                  <a:lnTo>
                    <a:pt x="131" y="325"/>
                  </a:lnTo>
                  <a:lnTo>
                    <a:pt x="66" y="422"/>
                  </a:lnTo>
                  <a:lnTo>
                    <a:pt x="33" y="552"/>
                  </a:lnTo>
                  <a:lnTo>
                    <a:pt x="1" y="715"/>
                  </a:lnTo>
                  <a:lnTo>
                    <a:pt x="33" y="845"/>
                  </a:lnTo>
                  <a:lnTo>
                    <a:pt x="66" y="975"/>
                  </a:lnTo>
                  <a:lnTo>
                    <a:pt x="131" y="1105"/>
                  </a:lnTo>
                  <a:lnTo>
                    <a:pt x="196" y="1202"/>
                  </a:lnTo>
                  <a:lnTo>
                    <a:pt x="326" y="1300"/>
                  </a:lnTo>
                  <a:lnTo>
                    <a:pt x="423" y="1332"/>
                  </a:lnTo>
                  <a:lnTo>
                    <a:pt x="553" y="1397"/>
                  </a:lnTo>
                  <a:lnTo>
                    <a:pt x="846" y="1397"/>
                  </a:lnTo>
                  <a:lnTo>
                    <a:pt x="976"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6" y="65"/>
                  </a:lnTo>
                  <a:lnTo>
                    <a:pt x="846" y="33"/>
                  </a:lnTo>
                  <a:lnTo>
                    <a:pt x="7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3"/>
            <p:cNvSpPr/>
            <p:nvPr/>
          </p:nvSpPr>
          <p:spPr>
            <a:xfrm flipH="1">
              <a:off x="1336427" y="385210"/>
              <a:ext cx="45016" cy="45016"/>
            </a:xfrm>
            <a:custGeom>
              <a:rect b="b" l="l" r="r" t="t"/>
              <a:pathLst>
                <a:path extrusionOk="0" h="1398" w="1398">
                  <a:moveTo>
                    <a:pt x="683" y="0"/>
                  </a:moveTo>
                  <a:lnTo>
                    <a:pt x="553" y="33"/>
                  </a:lnTo>
                  <a:lnTo>
                    <a:pt x="423" y="65"/>
                  </a:lnTo>
                  <a:lnTo>
                    <a:pt x="293" y="130"/>
                  </a:lnTo>
                  <a:lnTo>
                    <a:pt x="195" y="195"/>
                  </a:lnTo>
                  <a:lnTo>
                    <a:pt x="98" y="325"/>
                  </a:lnTo>
                  <a:lnTo>
                    <a:pt x="33" y="422"/>
                  </a:lnTo>
                  <a:lnTo>
                    <a:pt x="0" y="552"/>
                  </a:lnTo>
                  <a:lnTo>
                    <a:pt x="0" y="715"/>
                  </a:lnTo>
                  <a:lnTo>
                    <a:pt x="0" y="845"/>
                  </a:lnTo>
                  <a:lnTo>
                    <a:pt x="33" y="975"/>
                  </a:lnTo>
                  <a:lnTo>
                    <a:pt x="98" y="1105"/>
                  </a:lnTo>
                  <a:lnTo>
                    <a:pt x="195" y="1202"/>
                  </a:lnTo>
                  <a:lnTo>
                    <a:pt x="293" y="1300"/>
                  </a:lnTo>
                  <a:lnTo>
                    <a:pt x="423" y="1332"/>
                  </a:lnTo>
                  <a:lnTo>
                    <a:pt x="553" y="1397"/>
                  </a:lnTo>
                  <a:lnTo>
                    <a:pt x="813" y="1397"/>
                  </a:lnTo>
                  <a:lnTo>
                    <a:pt x="943" y="1332"/>
                  </a:lnTo>
                  <a:lnTo>
                    <a:pt x="1073" y="1300"/>
                  </a:lnTo>
                  <a:lnTo>
                    <a:pt x="1170" y="1202"/>
                  </a:lnTo>
                  <a:lnTo>
                    <a:pt x="1268" y="1105"/>
                  </a:lnTo>
                  <a:lnTo>
                    <a:pt x="1333" y="975"/>
                  </a:lnTo>
                  <a:lnTo>
                    <a:pt x="1365" y="845"/>
                  </a:lnTo>
                  <a:lnTo>
                    <a:pt x="1397" y="715"/>
                  </a:lnTo>
                  <a:lnTo>
                    <a:pt x="1365" y="552"/>
                  </a:lnTo>
                  <a:lnTo>
                    <a:pt x="1333" y="422"/>
                  </a:lnTo>
                  <a:lnTo>
                    <a:pt x="1268" y="325"/>
                  </a:lnTo>
                  <a:lnTo>
                    <a:pt x="1170" y="195"/>
                  </a:lnTo>
                  <a:lnTo>
                    <a:pt x="1073" y="130"/>
                  </a:lnTo>
                  <a:lnTo>
                    <a:pt x="943" y="65"/>
                  </a:lnTo>
                  <a:lnTo>
                    <a:pt x="813" y="33"/>
                  </a:lnTo>
                  <a:lnTo>
                    <a:pt x="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3"/>
            <p:cNvSpPr/>
            <p:nvPr/>
          </p:nvSpPr>
          <p:spPr>
            <a:xfrm flipH="1">
              <a:off x="1451509" y="385210"/>
              <a:ext cx="45016" cy="45016"/>
            </a:xfrm>
            <a:custGeom>
              <a:rect b="b" l="l" r="r" t="t"/>
              <a:pathLst>
                <a:path extrusionOk="0" h="1398" w="1398">
                  <a:moveTo>
                    <a:pt x="715" y="0"/>
                  </a:moveTo>
                  <a:lnTo>
                    <a:pt x="553" y="33"/>
                  </a:lnTo>
                  <a:lnTo>
                    <a:pt x="423" y="65"/>
                  </a:lnTo>
                  <a:lnTo>
                    <a:pt x="325" y="130"/>
                  </a:lnTo>
                  <a:lnTo>
                    <a:pt x="195" y="195"/>
                  </a:lnTo>
                  <a:lnTo>
                    <a:pt x="130" y="325"/>
                  </a:lnTo>
                  <a:lnTo>
                    <a:pt x="65" y="422"/>
                  </a:lnTo>
                  <a:lnTo>
                    <a:pt x="1" y="552"/>
                  </a:lnTo>
                  <a:lnTo>
                    <a:pt x="1" y="715"/>
                  </a:lnTo>
                  <a:lnTo>
                    <a:pt x="1" y="845"/>
                  </a:lnTo>
                  <a:lnTo>
                    <a:pt x="65" y="975"/>
                  </a:lnTo>
                  <a:lnTo>
                    <a:pt x="130" y="1105"/>
                  </a:lnTo>
                  <a:lnTo>
                    <a:pt x="195" y="1202"/>
                  </a:lnTo>
                  <a:lnTo>
                    <a:pt x="325" y="1300"/>
                  </a:lnTo>
                  <a:lnTo>
                    <a:pt x="423" y="1332"/>
                  </a:lnTo>
                  <a:lnTo>
                    <a:pt x="553" y="1397"/>
                  </a:lnTo>
                  <a:lnTo>
                    <a:pt x="845" y="1397"/>
                  </a:lnTo>
                  <a:lnTo>
                    <a:pt x="975" y="1332"/>
                  </a:lnTo>
                  <a:lnTo>
                    <a:pt x="1105" y="1300"/>
                  </a:lnTo>
                  <a:lnTo>
                    <a:pt x="1203" y="1202"/>
                  </a:lnTo>
                  <a:lnTo>
                    <a:pt x="1268" y="1105"/>
                  </a:lnTo>
                  <a:lnTo>
                    <a:pt x="1333" y="975"/>
                  </a:lnTo>
                  <a:lnTo>
                    <a:pt x="1398" y="845"/>
                  </a:lnTo>
                  <a:lnTo>
                    <a:pt x="1398" y="715"/>
                  </a:lnTo>
                  <a:lnTo>
                    <a:pt x="1398" y="552"/>
                  </a:lnTo>
                  <a:lnTo>
                    <a:pt x="1333" y="422"/>
                  </a:lnTo>
                  <a:lnTo>
                    <a:pt x="1268" y="325"/>
                  </a:lnTo>
                  <a:lnTo>
                    <a:pt x="1203" y="195"/>
                  </a:lnTo>
                  <a:lnTo>
                    <a:pt x="1105" y="130"/>
                  </a:lnTo>
                  <a:lnTo>
                    <a:pt x="975" y="65"/>
                  </a:lnTo>
                  <a:lnTo>
                    <a:pt x="845" y="33"/>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3"/>
            <p:cNvSpPr/>
            <p:nvPr/>
          </p:nvSpPr>
          <p:spPr>
            <a:xfrm flipH="1">
              <a:off x="1566592" y="385210"/>
              <a:ext cx="45016" cy="45016"/>
            </a:xfrm>
            <a:custGeom>
              <a:rect b="b" l="l" r="r" t="t"/>
              <a:pathLst>
                <a:path extrusionOk="0" h="1398" w="1398">
                  <a:moveTo>
                    <a:pt x="715" y="0"/>
                  </a:moveTo>
                  <a:lnTo>
                    <a:pt x="585" y="33"/>
                  </a:lnTo>
                  <a:lnTo>
                    <a:pt x="455" y="65"/>
                  </a:lnTo>
                  <a:lnTo>
                    <a:pt x="325" y="130"/>
                  </a:lnTo>
                  <a:lnTo>
                    <a:pt x="228" y="195"/>
                  </a:lnTo>
                  <a:lnTo>
                    <a:pt x="131" y="325"/>
                  </a:lnTo>
                  <a:lnTo>
                    <a:pt x="66" y="422"/>
                  </a:lnTo>
                  <a:lnTo>
                    <a:pt x="33" y="552"/>
                  </a:lnTo>
                  <a:lnTo>
                    <a:pt x="1" y="715"/>
                  </a:lnTo>
                  <a:lnTo>
                    <a:pt x="33" y="845"/>
                  </a:lnTo>
                  <a:lnTo>
                    <a:pt x="66" y="975"/>
                  </a:lnTo>
                  <a:lnTo>
                    <a:pt x="131" y="1105"/>
                  </a:lnTo>
                  <a:lnTo>
                    <a:pt x="228" y="1202"/>
                  </a:lnTo>
                  <a:lnTo>
                    <a:pt x="325" y="1300"/>
                  </a:lnTo>
                  <a:lnTo>
                    <a:pt x="455" y="1332"/>
                  </a:lnTo>
                  <a:lnTo>
                    <a:pt x="585" y="1397"/>
                  </a:lnTo>
                  <a:lnTo>
                    <a:pt x="845" y="1397"/>
                  </a:lnTo>
                  <a:lnTo>
                    <a:pt x="975"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5" y="65"/>
                  </a:lnTo>
                  <a:lnTo>
                    <a:pt x="845" y="33"/>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3"/>
            <p:cNvSpPr/>
            <p:nvPr/>
          </p:nvSpPr>
          <p:spPr>
            <a:xfrm flipH="1" rot="5400000">
              <a:off x="6958004"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3"/>
            <p:cNvSpPr/>
            <p:nvPr/>
          </p:nvSpPr>
          <p:spPr>
            <a:xfrm flipH="1">
              <a:off x="8506987" y="408533"/>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3"/>
            <p:cNvSpPr/>
            <p:nvPr/>
          </p:nvSpPr>
          <p:spPr>
            <a:xfrm flipH="1">
              <a:off x="8637751" y="408533"/>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3"/>
            <p:cNvSpPr/>
            <p:nvPr/>
          </p:nvSpPr>
          <p:spPr>
            <a:xfrm flipH="1">
              <a:off x="8769578" y="408533"/>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3"/>
            <p:cNvSpPr/>
            <p:nvPr/>
          </p:nvSpPr>
          <p:spPr>
            <a:xfrm flipH="1">
              <a:off x="8900342" y="408533"/>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3"/>
            <p:cNvSpPr/>
            <p:nvPr/>
          </p:nvSpPr>
          <p:spPr>
            <a:xfrm flipH="1">
              <a:off x="9032169" y="408533"/>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3"/>
            <p:cNvSpPr/>
            <p:nvPr/>
          </p:nvSpPr>
          <p:spPr>
            <a:xfrm flipH="1">
              <a:off x="8506987" y="520460"/>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3"/>
            <p:cNvSpPr/>
            <p:nvPr/>
          </p:nvSpPr>
          <p:spPr>
            <a:xfrm flipH="1">
              <a:off x="8637751" y="520460"/>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3"/>
            <p:cNvSpPr/>
            <p:nvPr/>
          </p:nvSpPr>
          <p:spPr>
            <a:xfrm flipH="1">
              <a:off x="8769578" y="520460"/>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3"/>
            <p:cNvSpPr/>
            <p:nvPr/>
          </p:nvSpPr>
          <p:spPr>
            <a:xfrm flipH="1">
              <a:off x="8900342" y="520460"/>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3"/>
            <p:cNvSpPr/>
            <p:nvPr/>
          </p:nvSpPr>
          <p:spPr>
            <a:xfrm flipH="1">
              <a:off x="9032169" y="520460"/>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3"/>
            <p:cNvSpPr/>
            <p:nvPr/>
          </p:nvSpPr>
          <p:spPr>
            <a:xfrm flipH="1">
              <a:off x="8506987" y="631357"/>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3"/>
            <p:cNvSpPr/>
            <p:nvPr/>
          </p:nvSpPr>
          <p:spPr>
            <a:xfrm flipH="1">
              <a:off x="8637751" y="631357"/>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3"/>
            <p:cNvSpPr/>
            <p:nvPr/>
          </p:nvSpPr>
          <p:spPr>
            <a:xfrm flipH="1">
              <a:off x="8769578" y="631357"/>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3"/>
            <p:cNvSpPr/>
            <p:nvPr/>
          </p:nvSpPr>
          <p:spPr>
            <a:xfrm flipH="1">
              <a:off x="8900342" y="631357"/>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3"/>
            <p:cNvSpPr/>
            <p:nvPr/>
          </p:nvSpPr>
          <p:spPr>
            <a:xfrm flipH="1">
              <a:off x="9032169" y="631357"/>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3"/>
            <p:cNvSpPr/>
            <p:nvPr/>
          </p:nvSpPr>
          <p:spPr>
            <a:xfrm flipH="1">
              <a:off x="6212724" y="1320687"/>
              <a:ext cx="45016" cy="45016"/>
            </a:xfrm>
            <a:custGeom>
              <a:rect b="b" l="l" r="r" t="t"/>
              <a:pathLst>
                <a:path extrusionOk="0" h="1398" w="1398">
                  <a:moveTo>
                    <a:pt x="683" y="1"/>
                  </a:moveTo>
                  <a:lnTo>
                    <a:pt x="553" y="33"/>
                  </a:lnTo>
                  <a:lnTo>
                    <a:pt x="423" y="66"/>
                  </a:lnTo>
                  <a:lnTo>
                    <a:pt x="293" y="131"/>
                  </a:lnTo>
                  <a:lnTo>
                    <a:pt x="196" y="196"/>
                  </a:lnTo>
                  <a:lnTo>
                    <a:pt x="98" y="326"/>
                  </a:lnTo>
                  <a:lnTo>
                    <a:pt x="33" y="423"/>
                  </a:lnTo>
                  <a:lnTo>
                    <a:pt x="1" y="553"/>
                  </a:lnTo>
                  <a:lnTo>
                    <a:pt x="1" y="715"/>
                  </a:lnTo>
                  <a:lnTo>
                    <a:pt x="1" y="845"/>
                  </a:lnTo>
                  <a:lnTo>
                    <a:pt x="33" y="975"/>
                  </a:lnTo>
                  <a:lnTo>
                    <a:pt x="98" y="1105"/>
                  </a:lnTo>
                  <a:lnTo>
                    <a:pt x="196" y="1203"/>
                  </a:lnTo>
                  <a:lnTo>
                    <a:pt x="293" y="1268"/>
                  </a:lnTo>
                  <a:lnTo>
                    <a:pt x="423" y="1333"/>
                  </a:lnTo>
                  <a:lnTo>
                    <a:pt x="553" y="1398"/>
                  </a:lnTo>
                  <a:lnTo>
                    <a:pt x="845" y="1398"/>
                  </a:lnTo>
                  <a:lnTo>
                    <a:pt x="975" y="1333"/>
                  </a:lnTo>
                  <a:lnTo>
                    <a:pt x="1073" y="1268"/>
                  </a:lnTo>
                  <a:lnTo>
                    <a:pt x="1170" y="1203"/>
                  </a:lnTo>
                  <a:lnTo>
                    <a:pt x="1268" y="1105"/>
                  </a:lnTo>
                  <a:lnTo>
                    <a:pt x="1333" y="975"/>
                  </a:lnTo>
                  <a:lnTo>
                    <a:pt x="1365" y="845"/>
                  </a:lnTo>
                  <a:lnTo>
                    <a:pt x="1398" y="715"/>
                  </a:lnTo>
                  <a:lnTo>
                    <a:pt x="1365" y="553"/>
                  </a:lnTo>
                  <a:lnTo>
                    <a:pt x="1333" y="423"/>
                  </a:lnTo>
                  <a:lnTo>
                    <a:pt x="1268" y="326"/>
                  </a:lnTo>
                  <a:lnTo>
                    <a:pt x="1170" y="196"/>
                  </a:lnTo>
                  <a:lnTo>
                    <a:pt x="1073" y="131"/>
                  </a:lnTo>
                  <a:lnTo>
                    <a:pt x="975" y="66"/>
                  </a:lnTo>
                  <a:lnTo>
                    <a:pt x="845"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3"/>
            <p:cNvSpPr/>
            <p:nvPr/>
          </p:nvSpPr>
          <p:spPr>
            <a:xfrm flipH="1">
              <a:off x="6327806" y="1320687"/>
              <a:ext cx="45016" cy="45016"/>
            </a:xfrm>
            <a:custGeom>
              <a:rect b="b" l="l" r="r" t="t"/>
              <a:pathLst>
                <a:path extrusionOk="0" h="1398" w="1398">
                  <a:moveTo>
                    <a:pt x="716" y="1"/>
                  </a:moveTo>
                  <a:lnTo>
                    <a:pt x="553" y="33"/>
                  </a:lnTo>
                  <a:lnTo>
                    <a:pt x="423" y="66"/>
                  </a:lnTo>
                  <a:lnTo>
                    <a:pt x="326" y="131"/>
                  </a:lnTo>
                  <a:lnTo>
                    <a:pt x="196" y="196"/>
                  </a:lnTo>
                  <a:lnTo>
                    <a:pt x="131" y="326"/>
                  </a:lnTo>
                  <a:lnTo>
                    <a:pt x="66" y="423"/>
                  </a:lnTo>
                  <a:lnTo>
                    <a:pt x="33" y="553"/>
                  </a:lnTo>
                  <a:lnTo>
                    <a:pt x="1" y="715"/>
                  </a:lnTo>
                  <a:lnTo>
                    <a:pt x="33" y="845"/>
                  </a:lnTo>
                  <a:lnTo>
                    <a:pt x="66" y="975"/>
                  </a:lnTo>
                  <a:lnTo>
                    <a:pt x="131" y="1105"/>
                  </a:lnTo>
                  <a:lnTo>
                    <a:pt x="196" y="1203"/>
                  </a:lnTo>
                  <a:lnTo>
                    <a:pt x="326" y="1268"/>
                  </a:lnTo>
                  <a:lnTo>
                    <a:pt x="423" y="1333"/>
                  </a:lnTo>
                  <a:lnTo>
                    <a:pt x="553" y="1398"/>
                  </a:lnTo>
                  <a:lnTo>
                    <a:pt x="846" y="1398"/>
                  </a:lnTo>
                  <a:lnTo>
                    <a:pt x="976"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6" y="66"/>
                  </a:lnTo>
                  <a:lnTo>
                    <a:pt x="846" y="33"/>
                  </a:lnTo>
                  <a:lnTo>
                    <a:pt x="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3"/>
            <p:cNvSpPr/>
            <p:nvPr/>
          </p:nvSpPr>
          <p:spPr>
            <a:xfrm flipH="1">
              <a:off x="6441827" y="1320687"/>
              <a:ext cx="45016" cy="45016"/>
            </a:xfrm>
            <a:custGeom>
              <a:rect b="b" l="l" r="r" t="t"/>
              <a:pathLst>
                <a:path extrusionOk="0" h="1398" w="1398">
                  <a:moveTo>
                    <a:pt x="683" y="1"/>
                  </a:moveTo>
                  <a:lnTo>
                    <a:pt x="553" y="33"/>
                  </a:lnTo>
                  <a:lnTo>
                    <a:pt x="423" y="66"/>
                  </a:lnTo>
                  <a:lnTo>
                    <a:pt x="293" y="131"/>
                  </a:lnTo>
                  <a:lnTo>
                    <a:pt x="195" y="196"/>
                  </a:lnTo>
                  <a:lnTo>
                    <a:pt x="98" y="326"/>
                  </a:lnTo>
                  <a:lnTo>
                    <a:pt x="33" y="423"/>
                  </a:lnTo>
                  <a:lnTo>
                    <a:pt x="0" y="553"/>
                  </a:lnTo>
                  <a:lnTo>
                    <a:pt x="0" y="715"/>
                  </a:lnTo>
                  <a:lnTo>
                    <a:pt x="0" y="845"/>
                  </a:lnTo>
                  <a:lnTo>
                    <a:pt x="33" y="975"/>
                  </a:lnTo>
                  <a:lnTo>
                    <a:pt x="98" y="1105"/>
                  </a:lnTo>
                  <a:lnTo>
                    <a:pt x="195" y="1203"/>
                  </a:lnTo>
                  <a:lnTo>
                    <a:pt x="293" y="1268"/>
                  </a:lnTo>
                  <a:lnTo>
                    <a:pt x="423" y="1333"/>
                  </a:lnTo>
                  <a:lnTo>
                    <a:pt x="553" y="1398"/>
                  </a:lnTo>
                  <a:lnTo>
                    <a:pt x="813" y="1398"/>
                  </a:lnTo>
                  <a:lnTo>
                    <a:pt x="943" y="1333"/>
                  </a:lnTo>
                  <a:lnTo>
                    <a:pt x="1073" y="1268"/>
                  </a:lnTo>
                  <a:lnTo>
                    <a:pt x="1170" y="1203"/>
                  </a:lnTo>
                  <a:lnTo>
                    <a:pt x="1268" y="1105"/>
                  </a:lnTo>
                  <a:lnTo>
                    <a:pt x="1333" y="975"/>
                  </a:lnTo>
                  <a:lnTo>
                    <a:pt x="1365" y="845"/>
                  </a:lnTo>
                  <a:lnTo>
                    <a:pt x="1397" y="715"/>
                  </a:lnTo>
                  <a:lnTo>
                    <a:pt x="1365" y="553"/>
                  </a:lnTo>
                  <a:lnTo>
                    <a:pt x="1333" y="423"/>
                  </a:lnTo>
                  <a:lnTo>
                    <a:pt x="1268" y="326"/>
                  </a:lnTo>
                  <a:lnTo>
                    <a:pt x="1170" y="196"/>
                  </a:lnTo>
                  <a:lnTo>
                    <a:pt x="1073" y="131"/>
                  </a:lnTo>
                  <a:lnTo>
                    <a:pt x="943" y="66"/>
                  </a:lnTo>
                  <a:lnTo>
                    <a:pt x="813"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3"/>
            <p:cNvSpPr/>
            <p:nvPr/>
          </p:nvSpPr>
          <p:spPr>
            <a:xfrm flipH="1">
              <a:off x="6556909" y="1320687"/>
              <a:ext cx="45016" cy="45016"/>
            </a:xfrm>
            <a:custGeom>
              <a:rect b="b" l="l" r="r" t="t"/>
              <a:pathLst>
                <a:path extrusionOk="0" h="1398" w="1398">
                  <a:moveTo>
                    <a:pt x="715" y="1"/>
                  </a:moveTo>
                  <a:lnTo>
                    <a:pt x="553" y="33"/>
                  </a:lnTo>
                  <a:lnTo>
                    <a:pt x="423" y="66"/>
                  </a:lnTo>
                  <a:lnTo>
                    <a:pt x="325" y="131"/>
                  </a:lnTo>
                  <a:lnTo>
                    <a:pt x="195" y="196"/>
                  </a:lnTo>
                  <a:lnTo>
                    <a:pt x="130" y="326"/>
                  </a:lnTo>
                  <a:lnTo>
                    <a:pt x="65" y="423"/>
                  </a:lnTo>
                  <a:lnTo>
                    <a:pt x="1" y="553"/>
                  </a:lnTo>
                  <a:lnTo>
                    <a:pt x="1" y="715"/>
                  </a:lnTo>
                  <a:lnTo>
                    <a:pt x="1" y="845"/>
                  </a:lnTo>
                  <a:lnTo>
                    <a:pt x="65" y="975"/>
                  </a:lnTo>
                  <a:lnTo>
                    <a:pt x="130" y="1105"/>
                  </a:lnTo>
                  <a:lnTo>
                    <a:pt x="195" y="1203"/>
                  </a:lnTo>
                  <a:lnTo>
                    <a:pt x="325" y="1268"/>
                  </a:lnTo>
                  <a:lnTo>
                    <a:pt x="423" y="1333"/>
                  </a:lnTo>
                  <a:lnTo>
                    <a:pt x="553" y="1398"/>
                  </a:lnTo>
                  <a:lnTo>
                    <a:pt x="845" y="1398"/>
                  </a:lnTo>
                  <a:lnTo>
                    <a:pt x="975" y="1333"/>
                  </a:lnTo>
                  <a:lnTo>
                    <a:pt x="1105" y="1268"/>
                  </a:lnTo>
                  <a:lnTo>
                    <a:pt x="1203" y="1203"/>
                  </a:lnTo>
                  <a:lnTo>
                    <a:pt x="1268" y="1105"/>
                  </a:lnTo>
                  <a:lnTo>
                    <a:pt x="1333" y="975"/>
                  </a:lnTo>
                  <a:lnTo>
                    <a:pt x="1398" y="845"/>
                  </a:lnTo>
                  <a:lnTo>
                    <a:pt x="1398" y="715"/>
                  </a:lnTo>
                  <a:lnTo>
                    <a:pt x="1398" y="553"/>
                  </a:lnTo>
                  <a:lnTo>
                    <a:pt x="1333" y="423"/>
                  </a:lnTo>
                  <a:lnTo>
                    <a:pt x="1268" y="326"/>
                  </a:lnTo>
                  <a:lnTo>
                    <a:pt x="1203" y="196"/>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3"/>
            <p:cNvSpPr/>
            <p:nvPr/>
          </p:nvSpPr>
          <p:spPr>
            <a:xfrm flipH="1">
              <a:off x="6671992" y="1320687"/>
              <a:ext cx="45016" cy="45016"/>
            </a:xfrm>
            <a:custGeom>
              <a:rect b="b" l="l" r="r" t="t"/>
              <a:pathLst>
                <a:path extrusionOk="0" h="1398" w="1398">
                  <a:moveTo>
                    <a:pt x="715" y="1"/>
                  </a:moveTo>
                  <a:lnTo>
                    <a:pt x="585" y="33"/>
                  </a:lnTo>
                  <a:lnTo>
                    <a:pt x="455" y="66"/>
                  </a:lnTo>
                  <a:lnTo>
                    <a:pt x="325" y="131"/>
                  </a:lnTo>
                  <a:lnTo>
                    <a:pt x="228" y="196"/>
                  </a:lnTo>
                  <a:lnTo>
                    <a:pt x="131" y="326"/>
                  </a:lnTo>
                  <a:lnTo>
                    <a:pt x="66" y="423"/>
                  </a:lnTo>
                  <a:lnTo>
                    <a:pt x="33" y="553"/>
                  </a:lnTo>
                  <a:lnTo>
                    <a:pt x="1" y="715"/>
                  </a:lnTo>
                  <a:lnTo>
                    <a:pt x="33" y="845"/>
                  </a:lnTo>
                  <a:lnTo>
                    <a:pt x="66" y="975"/>
                  </a:lnTo>
                  <a:lnTo>
                    <a:pt x="131" y="1105"/>
                  </a:lnTo>
                  <a:lnTo>
                    <a:pt x="228" y="1203"/>
                  </a:lnTo>
                  <a:lnTo>
                    <a:pt x="325" y="1268"/>
                  </a:lnTo>
                  <a:lnTo>
                    <a:pt x="455" y="1333"/>
                  </a:lnTo>
                  <a:lnTo>
                    <a:pt x="585" y="1398"/>
                  </a:lnTo>
                  <a:lnTo>
                    <a:pt x="845" y="1398"/>
                  </a:lnTo>
                  <a:lnTo>
                    <a:pt x="975"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3"/>
            <p:cNvSpPr/>
            <p:nvPr/>
          </p:nvSpPr>
          <p:spPr>
            <a:xfrm flipH="1">
              <a:off x="1658661" y="1586433"/>
              <a:ext cx="162191" cy="162191"/>
            </a:xfrm>
            <a:custGeom>
              <a:rect b="b" l="l" r="r" t="t"/>
              <a:pathLst>
                <a:path extrusionOk="0" fill="none" h="5037" w="5037">
                  <a:moveTo>
                    <a:pt x="5037" y="2502"/>
                  </a:moveTo>
                  <a:lnTo>
                    <a:pt x="5037" y="2502"/>
                  </a:lnTo>
                  <a:lnTo>
                    <a:pt x="5037" y="2762"/>
                  </a:lnTo>
                  <a:lnTo>
                    <a:pt x="4972" y="3022"/>
                  </a:lnTo>
                  <a:lnTo>
                    <a:pt x="4907" y="3282"/>
                  </a:lnTo>
                  <a:lnTo>
                    <a:pt x="4842" y="3509"/>
                  </a:lnTo>
                  <a:lnTo>
                    <a:pt x="4744" y="3704"/>
                  </a:lnTo>
                  <a:lnTo>
                    <a:pt x="4614" y="3931"/>
                  </a:lnTo>
                  <a:lnTo>
                    <a:pt x="4452" y="4126"/>
                  </a:lnTo>
                  <a:lnTo>
                    <a:pt x="4289" y="4289"/>
                  </a:lnTo>
                  <a:lnTo>
                    <a:pt x="4127" y="4451"/>
                  </a:lnTo>
                  <a:lnTo>
                    <a:pt x="3932" y="4614"/>
                  </a:lnTo>
                  <a:lnTo>
                    <a:pt x="3705" y="4744"/>
                  </a:lnTo>
                  <a:lnTo>
                    <a:pt x="3477" y="4841"/>
                  </a:lnTo>
                  <a:lnTo>
                    <a:pt x="3250" y="4939"/>
                  </a:lnTo>
                  <a:lnTo>
                    <a:pt x="3022" y="5004"/>
                  </a:lnTo>
                  <a:lnTo>
                    <a:pt x="2762" y="5036"/>
                  </a:lnTo>
                  <a:lnTo>
                    <a:pt x="2502" y="5036"/>
                  </a:lnTo>
                  <a:lnTo>
                    <a:pt x="2502" y="5036"/>
                  </a:lnTo>
                  <a:lnTo>
                    <a:pt x="2243" y="5036"/>
                  </a:lnTo>
                  <a:lnTo>
                    <a:pt x="2015" y="5004"/>
                  </a:lnTo>
                  <a:lnTo>
                    <a:pt x="1755" y="4939"/>
                  </a:lnTo>
                  <a:lnTo>
                    <a:pt x="1528" y="4841"/>
                  </a:lnTo>
                  <a:lnTo>
                    <a:pt x="1300" y="4744"/>
                  </a:lnTo>
                  <a:lnTo>
                    <a:pt x="1105" y="4614"/>
                  </a:lnTo>
                  <a:lnTo>
                    <a:pt x="910" y="4451"/>
                  </a:lnTo>
                  <a:lnTo>
                    <a:pt x="716" y="4289"/>
                  </a:lnTo>
                  <a:lnTo>
                    <a:pt x="553" y="4126"/>
                  </a:lnTo>
                  <a:lnTo>
                    <a:pt x="423" y="3931"/>
                  </a:lnTo>
                  <a:lnTo>
                    <a:pt x="293" y="3704"/>
                  </a:lnTo>
                  <a:lnTo>
                    <a:pt x="196" y="3509"/>
                  </a:lnTo>
                  <a:lnTo>
                    <a:pt x="98" y="3282"/>
                  </a:lnTo>
                  <a:lnTo>
                    <a:pt x="33" y="3022"/>
                  </a:lnTo>
                  <a:lnTo>
                    <a:pt x="1" y="2762"/>
                  </a:lnTo>
                  <a:lnTo>
                    <a:pt x="1" y="2502"/>
                  </a:lnTo>
                  <a:lnTo>
                    <a:pt x="1" y="2502"/>
                  </a:lnTo>
                  <a:lnTo>
                    <a:pt x="1" y="2242"/>
                  </a:lnTo>
                  <a:lnTo>
                    <a:pt x="33" y="2014"/>
                  </a:lnTo>
                  <a:lnTo>
                    <a:pt x="98" y="1755"/>
                  </a:lnTo>
                  <a:lnTo>
                    <a:pt x="196" y="1527"/>
                  </a:lnTo>
                  <a:lnTo>
                    <a:pt x="293" y="1300"/>
                  </a:lnTo>
                  <a:lnTo>
                    <a:pt x="423" y="1105"/>
                  </a:lnTo>
                  <a:lnTo>
                    <a:pt x="553" y="910"/>
                  </a:lnTo>
                  <a:lnTo>
                    <a:pt x="716" y="747"/>
                  </a:lnTo>
                  <a:lnTo>
                    <a:pt x="910" y="552"/>
                  </a:lnTo>
                  <a:lnTo>
                    <a:pt x="1105" y="422"/>
                  </a:lnTo>
                  <a:lnTo>
                    <a:pt x="1300" y="293"/>
                  </a:lnTo>
                  <a:lnTo>
                    <a:pt x="1528" y="195"/>
                  </a:lnTo>
                  <a:lnTo>
                    <a:pt x="1755" y="98"/>
                  </a:lnTo>
                  <a:lnTo>
                    <a:pt x="2015" y="33"/>
                  </a:lnTo>
                  <a:lnTo>
                    <a:pt x="2243" y="0"/>
                  </a:lnTo>
                  <a:lnTo>
                    <a:pt x="2502" y="0"/>
                  </a:lnTo>
                  <a:lnTo>
                    <a:pt x="2502" y="0"/>
                  </a:lnTo>
                  <a:lnTo>
                    <a:pt x="2762" y="0"/>
                  </a:lnTo>
                  <a:lnTo>
                    <a:pt x="3022" y="33"/>
                  </a:lnTo>
                  <a:lnTo>
                    <a:pt x="3250" y="98"/>
                  </a:lnTo>
                  <a:lnTo>
                    <a:pt x="3477" y="195"/>
                  </a:lnTo>
                  <a:lnTo>
                    <a:pt x="3705" y="293"/>
                  </a:lnTo>
                  <a:lnTo>
                    <a:pt x="3932" y="422"/>
                  </a:lnTo>
                  <a:lnTo>
                    <a:pt x="4127" y="552"/>
                  </a:lnTo>
                  <a:lnTo>
                    <a:pt x="4289" y="747"/>
                  </a:lnTo>
                  <a:lnTo>
                    <a:pt x="4452" y="910"/>
                  </a:lnTo>
                  <a:lnTo>
                    <a:pt x="4614" y="1105"/>
                  </a:lnTo>
                  <a:lnTo>
                    <a:pt x="4744" y="1300"/>
                  </a:lnTo>
                  <a:lnTo>
                    <a:pt x="4842" y="1527"/>
                  </a:lnTo>
                  <a:lnTo>
                    <a:pt x="4907" y="1755"/>
                  </a:lnTo>
                  <a:lnTo>
                    <a:pt x="4972" y="2014"/>
                  </a:lnTo>
                  <a:lnTo>
                    <a:pt x="5037" y="2242"/>
                  </a:lnTo>
                  <a:lnTo>
                    <a:pt x="5037" y="2502"/>
                  </a:lnTo>
                  <a:lnTo>
                    <a:pt x="5037" y="2502"/>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3"/>
            <p:cNvSpPr/>
            <p:nvPr/>
          </p:nvSpPr>
          <p:spPr>
            <a:xfrm flipH="1">
              <a:off x="1728736" y="1933742"/>
              <a:ext cx="162191" cy="163254"/>
            </a:xfrm>
            <a:custGeom>
              <a:rect b="b" l="l" r="r" t="t"/>
              <a:pathLst>
                <a:path extrusionOk="0" h="5070" w="5037">
                  <a:moveTo>
                    <a:pt x="2535" y="1"/>
                  </a:moveTo>
                  <a:lnTo>
                    <a:pt x="2275" y="33"/>
                  </a:lnTo>
                  <a:lnTo>
                    <a:pt x="2015" y="66"/>
                  </a:lnTo>
                  <a:lnTo>
                    <a:pt x="1755" y="131"/>
                  </a:lnTo>
                  <a:lnTo>
                    <a:pt x="1528" y="228"/>
                  </a:lnTo>
                  <a:lnTo>
                    <a:pt x="1333" y="326"/>
                  </a:lnTo>
                  <a:lnTo>
                    <a:pt x="1105" y="456"/>
                  </a:lnTo>
                  <a:lnTo>
                    <a:pt x="910" y="586"/>
                  </a:lnTo>
                  <a:lnTo>
                    <a:pt x="748" y="748"/>
                  </a:lnTo>
                  <a:lnTo>
                    <a:pt x="586" y="943"/>
                  </a:lnTo>
                  <a:lnTo>
                    <a:pt x="423" y="1138"/>
                  </a:lnTo>
                  <a:lnTo>
                    <a:pt x="293" y="1333"/>
                  </a:lnTo>
                  <a:lnTo>
                    <a:pt x="196" y="1560"/>
                  </a:lnTo>
                  <a:lnTo>
                    <a:pt x="98" y="1788"/>
                  </a:lnTo>
                  <a:lnTo>
                    <a:pt x="33" y="2015"/>
                  </a:lnTo>
                  <a:lnTo>
                    <a:pt x="1" y="2275"/>
                  </a:lnTo>
                  <a:lnTo>
                    <a:pt x="1" y="2535"/>
                  </a:lnTo>
                  <a:lnTo>
                    <a:pt x="1" y="2795"/>
                  </a:lnTo>
                  <a:lnTo>
                    <a:pt x="33" y="3055"/>
                  </a:lnTo>
                  <a:lnTo>
                    <a:pt x="98" y="3282"/>
                  </a:lnTo>
                  <a:lnTo>
                    <a:pt x="196" y="3510"/>
                  </a:lnTo>
                  <a:lnTo>
                    <a:pt x="293" y="3737"/>
                  </a:lnTo>
                  <a:lnTo>
                    <a:pt x="423" y="3965"/>
                  </a:lnTo>
                  <a:lnTo>
                    <a:pt x="586" y="4159"/>
                  </a:lnTo>
                  <a:lnTo>
                    <a:pt x="748" y="4322"/>
                  </a:lnTo>
                  <a:lnTo>
                    <a:pt x="910" y="4484"/>
                  </a:lnTo>
                  <a:lnTo>
                    <a:pt x="1105" y="4647"/>
                  </a:lnTo>
                  <a:lnTo>
                    <a:pt x="1333" y="4744"/>
                  </a:lnTo>
                  <a:lnTo>
                    <a:pt x="1528" y="4874"/>
                  </a:lnTo>
                  <a:lnTo>
                    <a:pt x="1755" y="4939"/>
                  </a:lnTo>
                  <a:lnTo>
                    <a:pt x="2015" y="5004"/>
                  </a:lnTo>
                  <a:lnTo>
                    <a:pt x="2275" y="5037"/>
                  </a:lnTo>
                  <a:lnTo>
                    <a:pt x="2535" y="5069"/>
                  </a:lnTo>
                  <a:lnTo>
                    <a:pt x="2795" y="5037"/>
                  </a:lnTo>
                  <a:lnTo>
                    <a:pt x="3022" y="5004"/>
                  </a:lnTo>
                  <a:lnTo>
                    <a:pt x="3282" y="4939"/>
                  </a:lnTo>
                  <a:lnTo>
                    <a:pt x="3510" y="4874"/>
                  </a:lnTo>
                  <a:lnTo>
                    <a:pt x="3737" y="4744"/>
                  </a:lnTo>
                  <a:lnTo>
                    <a:pt x="3932" y="4647"/>
                  </a:lnTo>
                  <a:lnTo>
                    <a:pt x="4127" y="4484"/>
                  </a:lnTo>
                  <a:lnTo>
                    <a:pt x="4322" y="4322"/>
                  </a:lnTo>
                  <a:lnTo>
                    <a:pt x="4484" y="4159"/>
                  </a:lnTo>
                  <a:lnTo>
                    <a:pt x="4614" y="3965"/>
                  </a:lnTo>
                  <a:lnTo>
                    <a:pt x="4744" y="3737"/>
                  </a:lnTo>
                  <a:lnTo>
                    <a:pt x="4842" y="3510"/>
                  </a:lnTo>
                  <a:lnTo>
                    <a:pt x="4939" y="3282"/>
                  </a:lnTo>
                  <a:lnTo>
                    <a:pt x="5004" y="3055"/>
                  </a:lnTo>
                  <a:lnTo>
                    <a:pt x="5037" y="2795"/>
                  </a:lnTo>
                  <a:lnTo>
                    <a:pt x="5037" y="2535"/>
                  </a:lnTo>
                  <a:lnTo>
                    <a:pt x="5037" y="2275"/>
                  </a:lnTo>
                  <a:lnTo>
                    <a:pt x="5004" y="2015"/>
                  </a:lnTo>
                  <a:lnTo>
                    <a:pt x="4939" y="1788"/>
                  </a:lnTo>
                  <a:lnTo>
                    <a:pt x="4842" y="1560"/>
                  </a:lnTo>
                  <a:lnTo>
                    <a:pt x="4744" y="1333"/>
                  </a:lnTo>
                  <a:lnTo>
                    <a:pt x="4614" y="1138"/>
                  </a:lnTo>
                  <a:lnTo>
                    <a:pt x="4484" y="943"/>
                  </a:lnTo>
                  <a:lnTo>
                    <a:pt x="4322" y="748"/>
                  </a:lnTo>
                  <a:lnTo>
                    <a:pt x="4127" y="586"/>
                  </a:lnTo>
                  <a:lnTo>
                    <a:pt x="3932" y="456"/>
                  </a:lnTo>
                  <a:lnTo>
                    <a:pt x="3737" y="326"/>
                  </a:lnTo>
                  <a:lnTo>
                    <a:pt x="3510" y="228"/>
                  </a:lnTo>
                  <a:lnTo>
                    <a:pt x="3282" y="131"/>
                  </a:lnTo>
                  <a:lnTo>
                    <a:pt x="3022" y="66"/>
                  </a:lnTo>
                  <a:lnTo>
                    <a:pt x="2795" y="33"/>
                  </a:lnTo>
                  <a:lnTo>
                    <a:pt x="25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3"/>
            <p:cNvSpPr/>
            <p:nvPr/>
          </p:nvSpPr>
          <p:spPr>
            <a:xfrm flipH="1" rot="-5400000">
              <a:off x="-467693" y="27457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3"/>
            <p:cNvSpPr/>
            <p:nvPr/>
          </p:nvSpPr>
          <p:spPr>
            <a:xfrm flipH="1">
              <a:off x="8053652" y="2407662"/>
              <a:ext cx="1111093" cy="1282655"/>
            </a:xfrm>
            <a:custGeom>
              <a:rect b="b" l="l" r="r" t="t"/>
              <a:pathLst>
                <a:path extrusionOk="0" h="39834" w="34506">
                  <a:moveTo>
                    <a:pt x="1" y="1"/>
                  </a:moveTo>
                  <a:lnTo>
                    <a:pt x="1" y="39833"/>
                  </a:lnTo>
                  <a:lnTo>
                    <a:pt x="34505" y="1991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3"/>
            <p:cNvSpPr/>
            <p:nvPr/>
          </p:nvSpPr>
          <p:spPr>
            <a:xfrm flipH="1">
              <a:off x="1454691" y="2939123"/>
              <a:ext cx="130796" cy="130796"/>
            </a:xfrm>
            <a:custGeom>
              <a:rect b="b" l="l" r="r" t="t"/>
              <a:pathLst>
                <a:path extrusionOk="0" fill="none" h="4062" w="4062">
                  <a:moveTo>
                    <a:pt x="4062" y="2048"/>
                  </a:moveTo>
                  <a:lnTo>
                    <a:pt x="4062" y="2048"/>
                  </a:lnTo>
                  <a:lnTo>
                    <a:pt x="4029" y="2242"/>
                  </a:lnTo>
                  <a:lnTo>
                    <a:pt x="3997" y="2437"/>
                  </a:lnTo>
                  <a:lnTo>
                    <a:pt x="3964" y="2632"/>
                  </a:lnTo>
                  <a:lnTo>
                    <a:pt x="3899" y="2827"/>
                  </a:lnTo>
                  <a:lnTo>
                    <a:pt x="3704" y="3185"/>
                  </a:lnTo>
                  <a:lnTo>
                    <a:pt x="3444" y="3477"/>
                  </a:lnTo>
                  <a:lnTo>
                    <a:pt x="3152" y="3737"/>
                  </a:lnTo>
                  <a:lnTo>
                    <a:pt x="2794" y="3899"/>
                  </a:lnTo>
                  <a:lnTo>
                    <a:pt x="2632" y="3964"/>
                  </a:lnTo>
                  <a:lnTo>
                    <a:pt x="2437" y="4029"/>
                  </a:lnTo>
                  <a:lnTo>
                    <a:pt x="2242" y="4062"/>
                  </a:lnTo>
                  <a:lnTo>
                    <a:pt x="2015" y="4062"/>
                  </a:lnTo>
                  <a:lnTo>
                    <a:pt x="2015" y="4062"/>
                  </a:lnTo>
                  <a:lnTo>
                    <a:pt x="1820" y="4062"/>
                  </a:lnTo>
                  <a:lnTo>
                    <a:pt x="1625" y="4029"/>
                  </a:lnTo>
                  <a:lnTo>
                    <a:pt x="1430" y="3964"/>
                  </a:lnTo>
                  <a:lnTo>
                    <a:pt x="1235" y="3899"/>
                  </a:lnTo>
                  <a:lnTo>
                    <a:pt x="878" y="3737"/>
                  </a:lnTo>
                  <a:lnTo>
                    <a:pt x="585" y="3477"/>
                  </a:lnTo>
                  <a:lnTo>
                    <a:pt x="325" y="3185"/>
                  </a:lnTo>
                  <a:lnTo>
                    <a:pt x="163" y="2827"/>
                  </a:lnTo>
                  <a:lnTo>
                    <a:pt x="65" y="2632"/>
                  </a:lnTo>
                  <a:lnTo>
                    <a:pt x="33" y="2437"/>
                  </a:lnTo>
                  <a:lnTo>
                    <a:pt x="0" y="2242"/>
                  </a:lnTo>
                  <a:lnTo>
                    <a:pt x="0" y="2048"/>
                  </a:lnTo>
                  <a:lnTo>
                    <a:pt x="0" y="2048"/>
                  </a:lnTo>
                  <a:lnTo>
                    <a:pt x="0" y="1820"/>
                  </a:lnTo>
                  <a:lnTo>
                    <a:pt x="33" y="1625"/>
                  </a:lnTo>
                  <a:lnTo>
                    <a:pt x="65" y="1430"/>
                  </a:lnTo>
                  <a:lnTo>
                    <a:pt x="163" y="1235"/>
                  </a:lnTo>
                  <a:lnTo>
                    <a:pt x="325" y="910"/>
                  </a:lnTo>
                  <a:lnTo>
                    <a:pt x="585" y="618"/>
                  </a:lnTo>
                  <a:lnTo>
                    <a:pt x="878" y="358"/>
                  </a:lnTo>
                  <a:lnTo>
                    <a:pt x="1235" y="163"/>
                  </a:lnTo>
                  <a:lnTo>
                    <a:pt x="1430" y="98"/>
                  </a:lnTo>
                  <a:lnTo>
                    <a:pt x="1625" y="33"/>
                  </a:lnTo>
                  <a:lnTo>
                    <a:pt x="1820" y="33"/>
                  </a:lnTo>
                  <a:lnTo>
                    <a:pt x="2015" y="1"/>
                  </a:lnTo>
                  <a:lnTo>
                    <a:pt x="2015" y="1"/>
                  </a:lnTo>
                  <a:lnTo>
                    <a:pt x="2242" y="33"/>
                  </a:lnTo>
                  <a:lnTo>
                    <a:pt x="2437" y="33"/>
                  </a:lnTo>
                  <a:lnTo>
                    <a:pt x="2632" y="98"/>
                  </a:lnTo>
                  <a:lnTo>
                    <a:pt x="2794" y="163"/>
                  </a:lnTo>
                  <a:lnTo>
                    <a:pt x="3152" y="358"/>
                  </a:lnTo>
                  <a:lnTo>
                    <a:pt x="3444" y="618"/>
                  </a:lnTo>
                  <a:lnTo>
                    <a:pt x="3704" y="910"/>
                  </a:lnTo>
                  <a:lnTo>
                    <a:pt x="3899" y="1235"/>
                  </a:lnTo>
                  <a:lnTo>
                    <a:pt x="3964" y="1430"/>
                  </a:lnTo>
                  <a:lnTo>
                    <a:pt x="3997" y="1625"/>
                  </a:lnTo>
                  <a:lnTo>
                    <a:pt x="4029" y="1820"/>
                  </a:lnTo>
                  <a:lnTo>
                    <a:pt x="4062" y="2048"/>
                  </a:lnTo>
                  <a:lnTo>
                    <a:pt x="4062" y="2048"/>
                  </a:lnTo>
                  <a:close/>
                </a:path>
              </a:pathLst>
            </a:custGeom>
            <a:noFill/>
            <a:ln cap="rnd" cmpd="sng" w="8925">
              <a:solidFill>
                <a:srgbClr val="00FFB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3"/>
            <p:cNvSpPr/>
            <p:nvPr/>
          </p:nvSpPr>
          <p:spPr>
            <a:xfrm flipH="1">
              <a:off x="3834754" y="3779221"/>
              <a:ext cx="303421" cy="390232"/>
            </a:xfrm>
            <a:custGeom>
              <a:rect b="b" l="l" r="r" t="t"/>
              <a:pathLst>
                <a:path extrusionOk="0" h="12119" w="9423">
                  <a:moveTo>
                    <a:pt x="8058" y="0"/>
                  </a:moveTo>
                  <a:lnTo>
                    <a:pt x="7863" y="65"/>
                  </a:lnTo>
                  <a:lnTo>
                    <a:pt x="7636" y="163"/>
                  </a:lnTo>
                  <a:lnTo>
                    <a:pt x="7473" y="292"/>
                  </a:lnTo>
                  <a:lnTo>
                    <a:pt x="7311" y="487"/>
                  </a:lnTo>
                  <a:lnTo>
                    <a:pt x="228" y="10267"/>
                  </a:lnTo>
                  <a:lnTo>
                    <a:pt x="98" y="10462"/>
                  </a:lnTo>
                  <a:lnTo>
                    <a:pt x="33" y="10689"/>
                  </a:lnTo>
                  <a:lnTo>
                    <a:pt x="1" y="10917"/>
                  </a:lnTo>
                  <a:lnTo>
                    <a:pt x="1" y="11144"/>
                  </a:lnTo>
                  <a:lnTo>
                    <a:pt x="66" y="11339"/>
                  </a:lnTo>
                  <a:lnTo>
                    <a:pt x="163" y="11567"/>
                  </a:lnTo>
                  <a:lnTo>
                    <a:pt x="293" y="11729"/>
                  </a:lnTo>
                  <a:lnTo>
                    <a:pt x="488" y="11891"/>
                  </a:lnTo>
                  <a:lnTo>
                    <a:pt x="683" y="12021"/>
                  </a:lnTo>
                  <a:lnTo>
                    <a:pt x="910" y="12086"/>
                  </a:lnTo>
                  <a:lnTo>
                    <a:pt x="1138" y="12119"/>
                  </a:lnTo>
                  <a:lnTo>
                    <a:pt x="1333" y="12119"/>
                  </a:lnTo>
                  <a:lnTo>
                    <a:pt x="1560" y="12054"/>
                  </a:lnTo>
                  <a:lnTo>
                    <a:pt x="1755" y="11956"/>
                  </a:lnTo>
                  <a:lnTo>
                    <a:pt x="1950" y="11826"/>
                  </a:lnTo>
                  <a:lnTo>
                    <a:pt x="2112" y="11631"/>
                  </a:lnTo>
                  <a:lnTo>
                    <a:pt x="9195" y="1852"/>
                  </a:lnTo>
                  <a:lnTo>
                    <a:pt x="9325" y="1657"/>
                  </a:lnTo>
                  <a:lnTo>
                    <a:pt x="9390" y="1430"/>
                  </a:lnTo>
                  <a:lnTo>
                    <a:pt x="9423" y="1202"/>
                  </a:lnTo>
                  <a:lnTo>
                    <a:pt x="9423" y="975"/>
                  </a:lnTo>
                  <a:lnTo>
                    <a:pt x="9358" y="780"/>
                  </a:lnTo>
                  <a:lnTo>
                    <a:pt x="9260" y="552"/>
                  </a:lnTo>
                  <a:lnTo>
                    <a:pt x="9130" y="390"/>
                  </a:lnTo>
                  <a:lnTo>
                    <a:pt x="8935" y="228"/>
                  </a:lnTo>
                  <a:lnTo>
                    <a:pt x="8740" y="98"/>
                  </a:lnTo>
                  <a:lnTo>
                    <a:pt x="8513" y="33"/>
                  </a:lnTo>
                  <a:lnTo>
                    <a:pt x="82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3"/>
            <p:cNvSpPr/>
            <p:nvPr/>
          </p:nvSpPr>
          <p:spPr>
            <a:xfrm flipH="1">
              <a:off x="2520736" y="3940318"/>
              <a:ext cx="68039" cy="68039"/>
            </a:xfrm>
            <a:custGeom>
              <a:rect b="b" l="l" r="r" t="t"/>
              <a:pathLst>
                <a:path extrusionOk="0" h="2113" w="2113">
                  <a:moveTo>
                    <a:pt x="845" y="1"/>
                  </a:moveTo>
                  <a:lnTo>
                    <a:pt x="650" y="66"/>
                  </a:lnTo>
                  <a:lnTo>
                    <a:pt x="455" y="163"/>
                  </a:lnTo>
                  <a:lnTo>
                    <a:pt x="293" y="293"/>
                  </a:lnTo>
                  <a:lnTo>
                    <a:pt x="163" y="455"/>
                  </a:lnTo>
                  <a:lnTo>
                    <a:pt x="65" y="650"/>
                  </a:lnTo>
                  <a:lnTo>
                    <a:pt x="33" y="845"/>
                  </a:lnTo>
                  <a:lnTo>
                    <a:pt x="0" y="1040"/>
                  </a:lnTo>
                  <a:lnTo>
                    <a:pt x="33" y="1268"/>
                  </a:lnTo>
                  <a:lnTo>
                    <a:pt x="65" y="1463"/>
                  </a:lnTo>
                  <a:lnTo>
                    <a:pt x="163" y="1658"/>
                  </a:lnTo>
                  <a:lnTo>
                    <a:pt x="293" y="1820"/>
                  </a:lnTo>
                  <a:lnTo>
                    <a:pt x="455" y="1950"/>
                  </a:lnTo>
                  <a:lnTo>
                    <a:pt x="650" y="2047"/>
                  </a:lnTo>
                  <a:lnTo>
                    <a:pt x="845" y="2112"/>
                  </a:lnTo>
                  <a:lnTo>
                    <a:pt x="1267" y="2112"/>
                  </a:lnTo>
                  <a:lnTo>
                    <a:pt x="1462" y="2047"/>
                  </a:lnTo>
                  <a:lnTo>
                    <a:pt x="1657" y="1950"/>
                  </a:lnTo>
                  <a:lnTo>
                    <a:pt x="1820" y="1820"/>
                  </a:lnTo>
                  <a:lnTo>
                    <a:pt x="1950" y="1658"/>
                  </a:lnTo>
                  <a:lnTo>
                    <a:pt x="2047" y="1463"/>
                  </a:lnTo>
                  <a:lnTo>
                    <a:pt x="2112" y="1268"/>
                  </a:lnTo>
                  <a:lnTo>
                    <a:pt x="2112" y="1040"/>
                  </a:lnTo>
                  <a:lnTo>
                    <a:pt x="2112" y="845"/>
                  </a:lnTo>
                  <a:lnTo>
                    <a:pt x="2047" y="650"/>
                  </a:lnTo>
                  <a:lnTo>
                    <a:pt x="1950" y="455"/>
                  </a:lnTo>
                  <a:lnTo>
                    <a:pt x="1820" y="293"/>
                  </a:lnTo>
                  <a:lnTo>
                    <a:pt x="1657" y="163"/>
                  </a:lnTo>
                  <a:lnTo>
                    <a:pt x="1462" y="66"/>
                  </a:lnTo>
                  <a:lnTo>
                    <a:pt x="1267" y="1"/>
                  </a:lnTo>
                  <a:close/>
                </a:path>
              </a:pathLst>
            </a:custGeom>
            <a:solidFill>
              <a:srgbClr val="5C9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3"/>
            <p:cNvSpPr/>
            <p:nvPr/>
          </p:nvSpPr>
          <p:spPr>
            <a:xfrm flipH="1">
              <a:off x="2776018" y="3970674"/>
              <a:ext cx="303421" cy="390264"/>
            </a:xfrm>
            <a:custGeom>
              <a:rect b="b" l="l" r="r" t="t"/>
              <a:pathLst>
                <a:path extrusionOk="0" h="12120" w="9423">
                  <a:moveTo>
                    <a:pt x="8285" y="1"/>
                  </a:moveTo>
                  <a:lnTo>
                    <a:pt x="8058" y="33"/>
                  </a:lnTo>
                  <a:lnTo>
                    <a:pt x="7831" y="98"/>
                  </a:lnTo>
                  <a:lnTo>
                    <a:pt x="7636" y="196"/>
                  </a:lnTo>
                  <a:lnTo>
                    <a:pt x="7441" y="326"/>
                  </a:lnTo>
                  <a:lnTo>
                    <a:pt x="7311" y="488"/>
                  </a:lnTo>
                  <a:lnTo>
                    <a:pt x="195" y="10267"/>
                  </a:lnTo>
                  <a:lnTo>
                    <a:pt x="98" y="10495"/>
                  </a:lnTo>
                  <a:lnTo>
                    <a:pt x="1" y="10690"/>
                  </a:lnTo>
                  <a:lnTo>
                    <a:pt x="1" y="10917"/>
                  </a:lnTo>
                  <a:lnTo>
                    <a:pt x="1" y="11145"/>
                  </a:lnTo>
                  <a:lnTo>
                    <a:pt x="65" y="11372"/>
                  </a:lnTo>
                  <a:lnTo>
                    <a:pt x="163" y="11567"/>
                  </a:lnTo>
                  <a:lnTo>
                    <a:pt x="293" y="11762"/>
                  </a:lnTo>
                  <a:lnTo>
                    <a:pt x="455" y="11924"/>
                  </a:lnTo>
                  <a:lnTo>
                    <a:pt x="683" y="12022"/>
                  </a:lnTo>
                  <a:lnTo>
                    <a:pt x="878" y="12119"/>
                  </a:lnTo>
                  <a:lnTo>
                    <a:pt x="1333" y="12119"/>
                  </a:lnTo>
                  <a:lnTo>
                    <a:pt x="1560" y="12054"/>
                  </a:lnTo>
                  <a:lnTo>
                    <a:pt x="1755" y="11957"/>
                  </a:lnTo>
                  <a:lnTo>
                    <a:pt x="1950" y="11827"/>
                  </a:lnTo>
                  <a:lnTo>
                    <a:pt x="2112" y="11665"/>
                  </a:lnTo>
                  <a:lnTo>
                    <a:pt x="9195" y="1885"/>
                  </a:lnTo>
                  <a:lnTo>
                    <a:pt x="9325" y="1658"/>
                  </a:lnTo>
                  <a:lnTo>
                    <a:pt x="9390" y="1463"/>
                  </a:lnTo>
                  <a:lnTo>
                    <a:pt x="9423" y="1235"/>
                  </a:lnTo>
                  <a:lnTo>
                    <a:pt x="9390" y="1008"/>
                  </a:lnTo>
                  <a:lnTo>
                    <a:pt x="9358" y="780"/>
                  </a:lnTo>
                  <a:lnTo>
                    <a:pt x="9260" y="585"/>
                  </a:lnTo>
                  <a:lnTo>
                    <a:pt x="9098" y="391"/>
                  </a:lnTo>
                  <a:lnTo>
                    <a:pt x="8935" y="228"/>
                  </a:lnTo>
                  <a:lnTo>
                    <a:pt x="8740" y="131"/>
                  </a:lnTo>
                  <a:lnTo>
                    <a:pt x="8513" y="33"/>
                  </a:lnTo>
                  <a:lnTo>
                    <a:pt x="82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3"/>
            <p:cNvSpPr/>
            <p:nvPr/>
          </p:nvSpPr>
          <p:spPr>
            <a:xfrm flipH="1">
              <a:off x="4966712"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00FFB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3"/>
            <p:cNvSpPr/>
            <p:nvPr/>
          </p:nvSpPr>
          <p:spPr>
            <a:xfrm flipH="1">
              <a:off x="6342425"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3"/>
            <p:cNvSpPr/>
            <p:nvPr/>
          </p:nvSpPr>
          <p:spPr>
            <a:xfrm flipH="1">
              <a:off x="690971"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3"/>
            <p:cNvSpPr/>
            <p:nvPr/>
          </p:nvSpPr>
          <p:spPr>
            <a:xfrm flipH="1">
              <a:off x="806054"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3"/>
            <p:cNvSpPr/>
            <p:nvPr/>
          </p:nvSpPr>
          <p:spPr>
            <a:xfrm flipH="1">
              <a:off x="921137"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3"/>
            <p:cNvSpPr/>
            <p:nvPr/>
          </p:nvSpPr>
          <p:spPr>
            <a:xfrm flipH="1">
              <a:off x="1035157"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3"/>
            <p:cNvSpPr/>
            <p:nvPr/>
          </p:nvSpPr>
          <p:spPr>
            <a:xfrm flipH="1">
              <a:off x="115024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3"/>
            <p:cNvSpPr/>
            <p:nvPr/>
          </p:nvSpPr>
          <p:spPr>
            <a:xfrm flipH="1">
              <a:off x="-150362" y="491908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3"/>
            <p:cNvSpPr/>
            <p:nvPr/>
          </p:nvSpPr>
          <p:spPr>
            <a:xfrm flipH="1">
              <a:off x="8318887" y="46763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3"/>
            <p:cNvSpPr/>
            <p:nvPr/>
          </p:nvSpPr>
          <p:spPr>
            <a:xfrm flipH="1">
              <a:off x="8733205" y="47055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3"/>
            <p:cNvSpPr/>
            <p:nvPr/>
          </p:nvSpPr>
          <p:spPr>
            <a:xfrm flipH="1">
              <a:off x="690971"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3"/>
            <p:cNvSpPr/>
            <p:nvPr/>
          </p:nvSpPr>
          <p:spPr>
            <a:xfrm flipH="1">
              <a:off x="806054"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3"/>
            <p:cNvSpPr/>
            <p:nvPr/>
          </p:nvSpPr>
          <p:spPr>
            <a:xfrm flipH="1">
              <a:off x="921137"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3"/>
            <p:cNvSpPr/>
            <p:nvPr/>
          </p:nvSpPr>
          <p:spPr>
            <a:xfrm flipH="1">
              <a:off x="1035157"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3"/>
            <p:cNvSpPr/>
            <p:nvPr/>
          </p:nvSpPr>
          <p:spPr>
            <a:xfrm flipH="1">
              <a:off x="115024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3"/>
            <p:cNvSpPr/>
            <p:nvPr/>
          </p:nvSpPr>
          <p:spPr>
            <a:xfrm flipH="1">
              <a:off x="690971"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3"/>
            <p:cNvSpPr/>
            <p:nvPr/>
          </p:nvSpPr>
          <p:spPr>
            <a:xfrm flipH="1">
              <a:off x="806054"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3"/>
            <p:cNvSpPr/>
            <p:nvPr/>
          </p:nvSpPr>
          <p:spPr>
            <a:xfrm flipH="1">
              <a:off x="921137"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3"/>
            <p:cNvSpPr/>
            <p:nvPr/>
          </p:nvSpPr>
          <p:spPr>
            <a:xfrm flipH="1">
              <a:off x="1035157"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3"/>
            <p:cNvSpPr/>
            <p:nvPr/>
          </p:nvSpPr>
          <p:spPr>
            <a:xfrm flipH="1">
              <a:off x="115024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808" name="Shape 808"/>
        <p:cNvGrpSpPr/>
        <p:nvPr/>
      </p:nvGrpSpPr>
      <p:grpSpPr>
        <a:xfrm>
          <a:off x="0" y="0"/>
          <a:ext cx="0" cy="0"/>
          <a:chOff x="0" y="0"/>
          <a:chExt cx="0" cy="0"/>
        </a:xfrm>
      </p:grpSpPr>
      <p:sp>
        <p:nvSpPr>
          <p:cNvPr id="809" name="Google Shape;809;p14"/>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 name="Google Shape;810;p14"/>
          <p:cNvGrpSpPr/>
          <p:nvPr/>
        </p:nvGrpSpPr>
        <p:grpSpPr>
          <a:xfrm>
            <a:off x="-1030203" y="-1059532"/>
            <a:ext cx="10519737" cy="6877754"/>
            <a:chOff x="-1030203" y="-1059532"/>
            <a:chExt cx="10519737" cy="6877754"/>
          </a:xfrm>
        </p:grpSpPr>
        <p:sp>
          <p:nvSpPr>
            <p:cNvPr id="811" name="Google Shape;811;p14"/>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4"/>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4"/>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4"/>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4"/>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4"/>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4"/>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4"/>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4"/>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4"/>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4"/>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4"/>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4"/>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4"/>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4"/>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4"/>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4"/>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4"/>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4"/>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4"/>
            <p:cNvSpPr/>
            <p:nvPr/>
          </p:nvSpPr>
          <p:spPr>
            <a:xfrm>
              <a:off x="2796697" y="4050397"/>
              <a:ext cx="1282655" cy="1109998"/>
            </a:xfrm>
            <a:custGeom>
              <a:rect b="b" l="l" r="r" t="t"/>
              <a:pathLst>
                <a:path extrusionOk="0" h="34472" w="39834">
                  <a:moveTo>
                    <a:pt x="19917" y="0"/>
                  </a:moveTo>
                  <a:lnTo>
                    <a:pt x="1" y="34472"/>
                  </a:lnTo>
                  <a:lnTo>
                    <a:pt x="39834" y="34472"/>
                  </a:lnTo>
                  <a:lnTo>
                    <a:pt x="199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4"/>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4"/>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4"/>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4"/>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4"/>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4"/>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4"/>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4"/>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4"/>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4"/>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4"/>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4"/>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4"/>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4"/>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4"/>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4"/>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4"/>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4"/>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4"/>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4"/>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4"/>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4"/>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4"/>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4"/>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4"/>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4"/>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4"/>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4"/>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4"/>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4"/>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4"/>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4"/>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4"/>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4"/>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4"/>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4"/>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4"/>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4"/>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4"/>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4"/>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4"/>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4"/>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4"/>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4"/>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4"/>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4"/>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4"/>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4"/>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4"/>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4"/>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4"/>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14"/>
          <p:cNvGrpSpPr/>
          <p:nvPr/>
        </p:nvGrpSpPr>
        <p:grpSpPr>
          <a:xfrm>
            <a:off x="1552648" y="1078686"/>
            <a:ext cx="6038703" cy="2986129"/>
            <a:chOff x="2057599" y="1058076"/>
            <a:chExt cx="5028900" cy="3027300"/>
          </a:xfrm>
        </p:grpSpPr>
        <p:sp>
          <p:nvSpPr>
            <p:cNvPr id="883" name="Google Shape;883;p14"/>
            <p:cNvSpPr/>
            <p:nvPr/>
          </p:nvSpPr>
          <p:spPr>
            <a:xfrm>
              <a:off x="2057599" y="1058076"/>
              <a:ext cx="5028900" cy="3027300"/>
            </a:xfrm>
            <a:prstGeom prst="roundRect">
              <a:avLst>
                <a:gd fmla="val 16667" name="adj"/>
              </a:avLst>
            </a:prstGeom>
            <a:solidFill>
              <a:schemeClr val="lt1"/>
            </a:solidFill>
            <a:ln>
              <a:noFill/>
            </a:ln>
            <a:effectLst>
              <a:outerShdw rotWithShape="0" algn="bl" dir="3000000" dist="7620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4"/>
            <p:cNvSpPr/>
            <p:nvPr/>
          </p:nvSpPr>
          <p:spPr>
            <a:xfrm>
              <a:off x="2216899" y="1220376"/>
              <a:ext cx="4710300" cy="2702700"/>
            </a:xfrm>
            <a:prstGeom prst="roundRect">
              <a:avLst>
                <a:gd fmla="val 16667" name="adj"/>
              </a:avLst>
            </a:prstGeom>
            <a:noFill/>
            <a:ln cap="flat" cmpd="sng" w="19050">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 name="Google Shape;885;p14"/>
          <p:cNvSpPr txBox="1"/>
          <p:nvPr>
            <p:ph type="title"/>
          </p:nvPr>
        </p:nvSpPr>
        <p:spPr>
          <a:xfrm>
            <a:off x="3171975" y="3402213"/>
            <a:ext cx="2810700" cy="219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86" name="Google Shape;886;p14"/>
          <p:cNvSpPr txBox="1"/>
          <p:nvPr>
            <p:ph idx="1" type="subTitle"/>
          </p:nvPr>
        </p:nvSpPr>
        <p:spPr>
          <a:xfrm>
            <a:off x="1967925" y="1542975"/>
            <a:ext cx="5218800" cy="164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2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5">
    <p:spTree>
      <p:nvGrpSpPr>
        <p:cNvPr id="887" name="Shape 887"/>
        <p:cNvGrpSpPr/>
        <p:nvPr/>
      </p:nvGrpSpPr>
      <p:grpSpPr>
        <a:xfrm>
          <a:off x="0" y="0"/>
          <a:ext cx="0" cy="0"/>
          <a:chOff x="0" y="0"/>
          <a:chExt cx="0" cy="0"/>
        </a:xfrm>
      </p:grpSpPr>
      <p:sp>
        <p:nvSpPr>
          <p:cNvPr id="888" name="Google Shape;888;p15"/>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 name="Google Shape;889;p15"/>
          <p:cNvGrpSpPr/>
          <p:nvPr/>
        </p:nvGrpSpPr>
        <p:grpSpPr>
          <a:xfrm>
            <a:off x="2057599" y="1058076"/>
            <a:ext cx="5028900" cy="3027300"/>
            <a:chOff x="2057599" y="1058076"/>
            <a:chExt cx="5028900" cy="3027300"/>
          </a:xfrm>
        </p:grpSpPr>
        <p:sp>
          <p:nvSpPr>
            <p:cNvPr id="890" name="Google Shape;890;p15"/>
            <p:cNvSpPr/>
            <p:nvPr/>
          </p:nvSpPr>
          <p:spPr>
            <a:xfrm>
              <a:off x="2057599" y="1058076"/>
              <a:ext cx="5028900" cy="3027300"/>
            </a:xfrm>
            <a:prstGeom prst="roundRect">
              <a:avLst>
                <a:gd fmla="val 16667" name="adj"/>
              </a:avLst>
            </a:prstGeom>
            <a:solidFill>
              <a:schemeClr val="lt1"/>
            </a:solidFill>
            <a:ln>
              <a:noFill/>
            </a:ln>
            <a:effectLst>
              <a:outerShdw rotWithShape="0" algn="bl" dir="3000000" dist="7620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5"/>
            <p:cNvSpPr/>
            <p:nvPr/>
          </p:nvSpPr>
          <p:spPr>
            <a:xfrm>
              <a:off x="2216899" y="1220376"/>
              <a:ext cx="4710300" cy="2702700"/>
            </a:xfrm>
            <a:prstGeom prst="roundRect">
              <a:avLst>
                <a:gd fmla="val 16667" name="adj"/>
              </a:avLst>
            </a:prstGeom>
            <a:noFill/>
            <a:ln cap="flat" cmpd="sng" w="19050">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 name="Google Shape;892;p15"/>
          <p:cNvSpPr/>
          <p:nvPr/>
        </p:nvSpPr>
        <p:spPr>
          <a:xfrm>
            <a:off x="4113946" y="614550"/>
            <a:ext cx="916200" cy="916200"/>
          </a:xfrm>
          <a:prstGeom prst="roundRect">
            <a:avLst>
              <a:gd fmla="val 50000" name="adj"/>
            </a:avLst>
          </a:prstGeom>
          <a:solidFill>
            <a:schemeClr val="accent3"/>
          </a:solidFill>
          <a:ln>
            <a:noFill/>
          </a:ln>
          <a:effectLst>
            <a:outerShdw rotWithShape="0" algn="bl" dir="3000000" dist="5715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 name="Google Shape;893;p15"/>
          <p:cNvGrpSpPr/>
          <p:nvPr/>
        </p:nvGrpSpPr>
        <p:grpSpPr>
          <a:xfrm>
            <a:off x="-1030203" y="-1059532"/>
            <a:ext cx="10519737" cy="6877754"/>
            <a:chOff x="-1030203" y="-1059532"/>
            <a:chExt cx="10519737" cy="6877754"/>
          </a:xfrm>
        </p:grpSpPr>
        <p:sp>
          <p:nvSpPr>
            <p:cNvPr id="894" name="Google Shape;894;p15"/>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5"/>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5"/>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5"/>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5"/>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5"/>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5"/>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5"/>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5"/>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5"/>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5"/>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5"/>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5"/>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5"/>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5"/>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5"/>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5"/>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5"/>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5"/>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5"/>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5"/>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5"/>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5"/>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5"/>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5"/>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5"/>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5"/>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5"/>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5"/>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5"/>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5"/>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5"/>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5"/>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5"/>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5"/>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5"/>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5"/>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5"/>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5"/>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5"/>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5"/>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5"/>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5"/>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5"/>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5"/>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5"/>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5"/>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5"/>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5"/>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5"/>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5"/>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5"/>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5"/>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5"/>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5"/>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5"/>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5"/>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5"/>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5"/>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5"/>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5"/>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5"/>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5"/>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5"/>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5"/>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5"/>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5"/>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5"/>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5"/>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 name="Google Shape;963;p15"/>
          <p:cNvSpPr txBox="1"/>
          <p:nvPr>
            <p:ph type="title"/>
          </p:nvPr>
        </p:nvSpPr>
        <p:spPr>
          <a:xfrm>
            <a:off x="3900499" y="1903602"/>
            <a:ext cx="2219400" cy="477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5200"/>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964" name="Google Shape;964;p15"/>
          <p:cNvSpPr txBox="1"/>
          <p:nvPr>
            <p:ph hasCustomPrompt="1" idx="2" type="title"/>
          </p:nvPr>
        </p:nvSpPr>
        <p:spPr>
          <a:xfrm>
            <a:off x="3042511" y="1906002"/>
            <a:ext cx="863100" cy="4755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accent2"/>
              </a:buClr>
              <a:buSzPts val="6000"/>
              <a:buNone/>
              <a:defRPr sz="5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65" name="Google Shape;965;p15"/>
          <p:cNvSpPr txBox="1"/>
          <p:nvPr>
            <p:ph idx="1" type="subTitle"/>
          </p:nvPr>
        </p:nvSpPr>
        <p:spPr>
          <a:xfrm>
            <a:off x="2617699" y="2579719"/>
            <a:ext cx="3908700" cy="22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3"/>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6" name="Google Shape;966;p15"/>
          <p:cNvSpPr txBox="1"/>
          <p:nvPr>
            <p:ph idx="3" type="subTitle"/>
          </p:nvPr>
        </p:nvSpPr>
        <p:spPr>
          <a:xfrm>
            <a:off x="2619799" y="2991889"/>
            <a:ext cx="3904500" cy="47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0">
    <p:spTree>
      <p:nvGrpSpPr>
        <p:cNvPr id="967" name="Shape 967"/>
        <p:cNvGrpSpPr/>
        <p:nvPr/>
      </p:nvGrpSpPr>
      <p:grpSpPr>
        <a:xfrm>
          <a:off x="0" y="0"/>
          <a:ext cx="0" cy="0"/>
          <a:chOff x="0" y="0"/>
          <a:chExt cx="0" cy="0"/>
        </a:xfrm>
      </p:grpSpPr>
      <p:sp>
        <p:nvSpPr>
          <p:cNvPr id="968" name="Google Shape;968;p16"/>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 name="Google Shape;969;p16"/>
          <p:cNvGrpSpPr/>
          <p:nvPr/>
        </p:nvGrpSpPr>
        <p:grpSpPr>
          <a:xfrm>
            <a:off x="2057599" y="1058076"/>
            <a:ext cx="5028900" cy="3027300"/>
            <a:chOff x="2057599" y="1058076"/>
            <a:chExt cx="5028900" cy="3027300"/>
          </a:xfrm>
        </p:grpSpPr>
        <p:sp>
          <p:nvSpPr>
            <p:cNvPr id="970" name="Google Shape;970;p16"/>
            <p:cNvSpPr/>
            <p:nvPr/>
          </p:nvSpPr>
          <p:spPr>
            <a:xfrm>
              <a:off x="2057599" y="1058076"/>
              <a:ext cx="5028900" cy="3027300"/>
            </a:xfrm>
            <a:prstGeom prst="roundRect">
              <a:avLst>
                <a:gd fmla="val 16667" name="adj"/>
              </a:avLst>
            </a:prstGeom>
            <a:solidFill>
              <a:schemeClr val="lt1"/>
            </a:solidFill>
            <a:ln>
              <a:noFill/>
            </a:ln>
            <a:effectLst>
              <a:outerShdw rotWithShape="0" algn="bl" dir="3000000" dist="7620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6"/>
            <p:cNvSpPr/>
            <p:nvPr/>
          </p:nvSpPr>
          <p:spPr>
            <a:xfrm>
              <a:off x="2216899" y="1220376"/>
              <a:ext cx="4710300" cy="2702700"/>
            </a:xfrm>
            <a:prstGeom prst="roundRect">
              <a:avLst>
                <a:gd fmla="val 16667" name="adj"/>
              </a:avLst>
            </a:prstGeom>
            <a:noFill/>
            <a:ln cap="flat" cmpd="sng" w="19050">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 name="Google Shape;972;p16"/>
          <p:cNvSpPr/>
          <p:nvPr/>
        </p:nvSpPr>
        <p:spPr>
          <a:xfrm>
            <a:off x="1595716" y="2108300"/>
            <a:ext cx="916200" cy="916200"/>
          </a:xfrm>
          <a:prstGeom prst="roundRect">
            <a:avLst>
              <a:gd fmla="val 50000" name="adj"/>
            </a:avLst>
          </a:prstGeom>
          <a:solidFill>
            <a:schemeClr val="accent3"/>
          </a:solidFill>
          <a:ln>
            <a:noFill/>
          </a:ln>
          <a:effectLst>
            <a:outerShdw rotWithShape="0" algn="bl" dir="3000000" dist="5715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6"/>
          <p:cNvGrpSpPr/>
          <p:nvPr/>
        </p:nvGrpSpPr>
        <p:grpSpPr>
          <a:xfrm>
            <a:off x="-1030203" y="-1059532"/>
            <a:ext cx="10519737" cy="6877754"/>
            <a:chOff x="-1030203" y="-1059532"/>
            <a:chExt cx="10519737" cy="6877754"/>
          </a:xfrm>
        </p:grpSpPr>
        <p:sp>
          <p:nvSpPr>
            <p:cNvPr id="974" name="Google Shape;974;p16"/>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6"/>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6"/>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6"/>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6"/>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6"/>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6"/>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6"/>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6"/>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6"/>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6"/>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6"/>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6"/>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6"/>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6"/>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6"/>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6"/>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6"/>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6"/>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6"/>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6"/>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6"/>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6"/>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6"/>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6"/>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6"/>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6"/>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6"/>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6"/>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6"/>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6"/>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6"/>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6"/>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6"/>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6"/>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6"/>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6"/>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6"/>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6"/>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6"/>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6"/>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6"/>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6"/>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6"/>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6"/>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6"/>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6"/>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6"/>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6"/>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6"/>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6"/>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6"/>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6"/>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6"/>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6"/>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6"/>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6"/>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6"/>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6"/>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6"/>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6"/>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6"/>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6"/>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6"/>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 name="Google Shape;1043;p16"/>
          <p:cNvSpPr txBox="1"/>
          <p:nvPr>
            <p:ph type="title"/>
          </p:nvPr>
        </p:nvSpPr>
        <p:spPr>
          <a:xfrm>
            <a:off x="3462349" y="1894058"/>
            <a:ext cx="2219400" cy="477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200"/>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1044" name="Google Shape;1044;p16"/>
          <p:cNvSpPr txBox="1"/>
          <p:nvPr>
            <p:ph hasCustomPrompt="1" idx="2" type="title"/>
          </p:nvPr>
        </p:nvSpPr>
        <p:spPr>
          <a:xfrm>
            <a:off x="1622266" y="2328650"/>
            <a:ext cx="863100" cy="47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6000"/>
              <a:buNone/>
              <a:defRPr sz="52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45" name="Google Shape;1045;p16"/>
          <p:cNvSpPr txBox="1"/>
          <p:nvPr>
            <p:ph idx="1" type="subTitle"/>
          </p:nvPr>
        </p:nvSpPr>
        <p:spPr>
          <a:xfrm>
            <a:off x="2617699" y="2573660"/>
            <a:ext cx="3908700" cy="22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3"/>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6" name="Google Shape;1046;p16"/>
          <p:cNvSpPr txBox="1"/>
          <p:nvPr>
            <p:ph idx="3" type="subTitle"/>
          </p:nvPr>
        </p:nvSpPr>
        <p:spPr>
          <a:xfrm>
            <a:off x="2619799" y="2991889"/>
            <a:ext cx="3904500" cy="47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0_1">
    <p:spTree>
      <p:nvGrpSpPr>
        <p:cNvPr id="1047" name="Shape 1047"/>
        <p:cNvGrpSpPr/>
        <p:nvPr/>
      </p:nvGrpSpPr>
      <p:grpSpPr>
        <a:xfrm>
          <a:off x="0" y="0"/>
          <a:ext cx="0" cy="0"/>
          <a:chOff x="0" y="0"/>
          <a:chExt cx="0" cy="0"/>
        </a:xfrm>
      </p:grpSpPr>
      <p:sp>
        <p:nvSpPr>
          <p:cNvPr id="1048" name="Google Shape;1048;p17"/>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 name="Google Shape;1049;p17"/>
          <p:cNvGrpSpPr/>
          <p:nvPr/>
        </p:nvGrpSpPr>
        <p:grpSpPr>
          <a:xfrm>
            <a:off x="-1030203" y="-1059532"/>
            <a:ext cx="10519737" cy="6877754"/>
            <a:chOff x="-1030203" y="-1059532"/>
            <a:chExt cx="10519737" cy="6877754"/>
          </a:xfrm>
        </p:grpSpPr>
        <p:sp>
          <p:nvSpPr>
            <p:cNvPr id="1050" name="Google Shape;1050;p17"/>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7"/>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7"/>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7"/>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7"/>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7"/>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7"/>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7"/>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7"/>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7"/>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7"/>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7"/>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7"/>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7"/>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7"/>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7"/>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7"/>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7"/>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7"/>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7"/>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7"/>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7"/>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7"/>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7"/>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7"/>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7"/>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7"/>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7"/>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7"/>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7"/>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7"/>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7"/>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7"/>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7"/>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7"/>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7"/>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7"/>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7"/>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7"/>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7"/>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7"/>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7"/>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7"/>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7"/>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7"/>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7"/>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7"/>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7"/>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7"/>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7"/>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7"/>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7"/>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7"/>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7"/>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7"/>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7"/>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7"/>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7"/>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7"/>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7"/>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7"/>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7"/>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7"/>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7"/>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7"/>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7"/>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7"/>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7"/>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7"/>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17"/>
          <p:cNvGrpSpPr/>
          <p:nvPr/>
        </p:nvGrpSpPr>
        <p:grpSpPr>
          <a:xfrm>
            <a:off x="2057599" y="1058076"/>
            <a:ext cx="5028900" cy="3027300"/>
            <a:chOff x="2057599" y="1058076"/>
            <a:chExt cx="5028900" cy="3027300"/>
          </a:xfrm>
        </p:grpSpPr>
        <p:sp>
          <p:nvSpPr>
            <p:cNvPr id="1120" name="Google Shape;1120;p17"/>
            <p:cNvSpPr/>
            <p:nvPr/>
          </p:nvSpPr>
          <p:spPr>
            <a:xfrm>
              <a:off x="2057599" y="1058076"/>
              <a:ext cx="5028900" cy="3027300"/>
            </a:xfrm>
            <a:prstGeom prst="roundRect">
              <a:avLst>
                <a:gd fmla="val 16667" name="adj"/>
              </a:avLst>
            </a:prstGeom>
            <a:solidFill>
              <a:schemeClr val="lt1"/>
            </a:solidFill>
            <a:ln>
              <a:noFill/>
            </a:ln>
            <a:effectLst>
              <a:outerShdw rotWithShape="0" algn="bl" dir="3000000" dist="7620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7"/>
            <p:cNvSpPr/>
            <p:nvPr/>
          </p:nvSpPr>
          <p:spPr>
            <a:xfrm>
              <a:off x="2216899" y="1220376"/>
              <a:ext cx="4710300" cy="2702700"/>
            </a:xfrm>
            <a:prstGeom prst="roundRect">
              <a:avLst>
                <a:gd fmla="val 16667" name="adj"/>
              </a:avLst>
            </a:prstGeom>
            <a:noFill/>
            <a:ln cap="flat" cmpd="sng" w="19050">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17"/>
          <p:cNvSpPr/>
          <p:nvPr/>
        </p:nvSpPr>
        <p:spPr>
          <a:xfrm>
            <a:off x="6627541" y="2113650"/>
            <a:ext cx="916200" cy="916200"/>
          </a:xfrm>
          <a:prstGeom prst="roundRect">
            <a:avLst>
              <a:gd fmla="val 50000" name="adj"/>
            </a:avLst>
          </a:prstGeom>
          <a:solidFill>
            <a:schemeClr val="accent3"/>
          </a:solidFill>
          <a:ln>
            <a:noFill/>
          </a:ln>
          <a:effectLst>
            <a:outerShdw rotWithShape="0" algn="bl" dir="3000000" dist="5715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7"/>
          <p:cNvSpPr txBox="1"/>
          <p:nvPr>
            <p:ph type="title"/>
          </p:nvPr>
        </p:nvSpPr>
        <p:spPr>
          <a:xfrm>
            <a:off x="3462349" y="1897542"/>
            <a:ext cx="2219400" cy="477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5200"/>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1124" name="Google Shape;1124;p17"/>
          <p:cNvSpPr txBox="1"/>
          <p:nvPr>
            <p:ph hasCustomPrompt="1" idx="2" type="title"/>
          </p:nvPr>
        </p:nvSpPr>
        <p:spPr>
          <a:xfrm>
            <a:off x="6654091" y="2334000"/>
            <a:ext cx="863100" cy="47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6000"/>
              <a:buNone/>
              <a:defRPr sz="52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125" name="Google Shape;1125;p17"/>
          <p:cNvSpPr txBox="1"/>
          <p:nvPr>
            <p:ph idx="1" type="subTitle"/>
          </p:nvPr>
        </p:nvSpPr>
        <p:spPr>
          <a:xfrm>
            <a:off x="2617699" y="2573660"/>
            <a:ext cx="3908700" cy="22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solidFill>
                  <a:schemeClr val="accent3"/>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6" name="Google Shape;1126;p17"/>
          <p:cNvSpPr txBox="1"/>
          <p:nvPr>
            <p:ph idx="3" type="subTitle"/>
          </p:nvPr>
        </p:nvSpPr>
        <p:spPr>
          <a:xfrm>
            <a:off x="2619799" y="2991889"/>
            <a:ext cx="3904500" cy="47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1127" name="Shape 1127"/>
        <p:cNvGrpSpPr/>
        <p:nvPr/>
      </p:nvGrpSpPr>
      <p:grpSpPr>
        <a:xfrm>
          <a:off x="0" y="0"/>
          <a:ext cx="0" cy="0"/>
          <a:chOff x="0" y="0"/>
          <a:chExt cx="0" cy="0"/>
        </a:xfrm>
      </p:grpSpPr>
      <p:sp>
        <p:nvSpPr>
          <p:cNvPr id="1128" name="Google Shape;1128;p18"/>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8"/>
          <p:cNvSpPr/>
          <p:nvPr/>
        </p:nvSpPr>
        <p:spPr>
          <a:xfrm flipH="1" rot="10800000">
            <a:off x="-1519353" y="4599416"/>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8"/>
          <p:cNvSpPr/>
          <p:nvPr/>
        </p:nvSpPr>
        <p:spPr>
          <a:xfrm flipH="1" rot="10800000">
            <a:off x="8659365" y="4448061"/>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8"/>
          <p:cNvSpPr/>
          <p:nvPr/>
        </p:nvSpPr>
        <p:spPr>
          <a:xfrm flipH="1" rot="10800000">
            <a:off x="6221226" y="4763053"/>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8"/>
          <p:cNvSpPr/>
          <p:nvPr/>
        </p:nvSpPr>
        <p:spPr>
          <a:xfrm flipH="1" rot="10800000">
            <a:off x="8659386" y="3625729"/>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8"/>
          <p:cNvSpPr/>
          <p:nvPr/>
        </p:nvSpPr>
        <p:spPr>
          <a:xfrm flipH="1" rot="10800000">
            <a:off x="5439351" y="5051015"/>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8"/>
          <p:cNvSpPr/>
          <p:nvPr/>
        </p:nvSpPr>
        <p:spPr>
          <a:xfrm flipH="1" rot="10800000">
            <a:off x="5536659" y="5051015"/>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8"/>
          <p:cNvSpPr/>
          <p:nvPr/>
        </p:nvSpPr>
        <p:spPr>
          <a:xfrm flipH="1" rot="10800000">
            <a:off x="5633936" y="5051015"/>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8"/>
          <p:cNvSpPr/>
          <p:nvPr/>
        </p:nvSpPr>
        <p:spPr>
          <a:xfrm flipH="1" rot="-5400000">
            <a:off x="1812879" y="4498278"/>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8"/>
          <p:cNvSpPr/>
          <p:nvPr/>
        </p:nvSpPr>
        <p:spPr>
          <a:xfrm flipH="1" rot="10800000">
            <a:off x="5439351" y="4936963"/>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8"/>
          <p:cNvSpPr/>
          <p:nvPr/>
        </p:nvSpPr>
        <p:spPr>
          <a:xfrm flipH="1" rot="10800000">
            <a:off x="5536659" y="4936963"/>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8"/>
          <p:cNvSpPr/>
          <p:nvPr/>
        </p:nvSpPr>
        <p:spPr>
          <a:xfrm flipH="1" rot="10800000">
            <a:off x="5633936" y="4936963"/>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8"/>
          <p:cNvSpPr/>
          <p:nvPr/>
        </p:nvSpPr>
        <p:spPr>
          <a:xfrm flipH="1" rot="10800000">
            <a:off x="5439351" y="4821880"/>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8"/>
          <p:cNvSpPr/>
          <p:nvPr/>
        </p:nvSpPr>
        <p:spPr>
          <a:xfrm flipH="1" rot="10800000">
            <a:off x="5536659" y="4821880"/>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8"/>
          <p:cNvSpPr/>
          <p:nvPr/>
        </p:nvSpPr>
        <p:spPr>
          <a:xfrm flipH="1" rot="10800000">
            <a:off x="5633936" y="4821880"/>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8"/>
          <p:cNvSpPr/>
          <p:nvPr/>
        </p:nvSpPr>
        <p:spPr>
          <a:xfrm flipH="1" rot="10800000">
            <a:off x="5439351" y="4707860"/>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8"/>
          <p:cNvSpPr/>
          <p:nvPr/>
        </p:nvSpPr>
        <p:spPr>
          <a:xfrm flipH="1" rot="10800000">
            <a:off x="5536659" y="4707860"/>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8"/>
          <p:cNvSpPr/>
          <p:nvPr/>
        </p:nvSpPr>
        <p:spPr>
          <a:xfrm flipH="1" rot="10800000">
            <a:off x="5633936" y="4707860"/>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8"/>
          <p:cNvSpPr/>
          <p:nvPr/>
        </p:nvSpPr>
        <p:spPr>
          <a:xfrm flipH="1" rot="5400000">
            <a:off x="8009309" y="1889623"/>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8"/>
          <p:cNvSpPr/>
          <p:nvPr/>
        </p:nvSpPr>
        <p:spPr>
          <a:xfrm flipH="1" rot="10800000">
            <a:off x="8591516" y="571452"/>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8"/>
          <p:cNvSpPr/>
          <p:nvPr/>
        </p:nvSpPr>
        <p:spPr>
          <a:xfrm flipH="1" rot="10800000">
            <a:off x="8722313" y="571452"/>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8"/>
          <p:cNvSpPr/>
          <p:nvPr/>
        </p:nvSpPr>
        <p:spPr>
          <a:xfrm flipH="1" rot="10800000">
            <a:off x="8854107" y="571452"/>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8"/>
          <p:cNvSpPr/>
          <p:nvPr/>
        </p:nvSpPr>
        <p:spPr>
          <a:xfrm flipH="1" rot="10800000">
            <a:off x="8985934" y="571452"/>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8"/>
          <p:cNvSpPr/>
          <p:nvPr/>
        </p:nvSpPr>
        <p:spPr>
          <a:xfrm flipH="1" rot="10800000">
            <a:off x="9116698" y="571452"/>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8"/>
          <p:cNvSpPr/>
          <p:nvPr/>
        </p:nvSpPr>
        <p:spPr>
          <a:xfrm flipH="1" rot="10800000">
            <a:off x="-51551" y="-649957"/>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8"/>
          <p:cNvSpPr/>
          <p:nvPr/>
        </p:nvSpPr>
        <p:spPr>
          <a:xfrm flipH="1" rot="10800000">
            <a:off x="289480" y="299943"/>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8"/>
          <p:cNvSpPr/>
          <p:nvPr/>
        </p:nvSpPr>
        <p:spPr>
          <a:xfrm flipH="1" rot="10800000">
            <a:off x="8591516" y="46055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8"/>
          <p:cNvSpPr/>
          <p:nvPr/>
        </p:nvSpPr>
        <p:spPr>
          <a:xfrm flipH="1" rot="10800000">
            <a:off x="8722313" y="46055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8"/>
          <p:cNvSpPr/>
          <p:nvPr/>
        </p:nvSpPr>
        <p:spPr>
          <a:xfrm flipH="1" rot="10800000">
            <a:off x="8854107" y="46055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8"/>
          <p:cNvSpPr/>
          <p:nvPr/>
        </p:nvSpPr>
        <p:spPr>
          <a:xfrm flipH="1" rot="10800000">
            <a:off x="8985934" y="46055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8"/>
          <p:cNvSpPr/>
          <p:nvPr/>
        </p:nvSpPr>
        <p:spPr>
          <a:xfrm flipH="1" rot="10800000">
            <a:off x="9116698" y="46055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8"/>
          <p:cNvSpPr/>
          <p:nvPr/>
        </p:nvSpPr>
        <p:spPr>
          <a:xfrm flipH="1" rot="10800000">
            <a:off x="8591516" y="348596"/>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8"/>
          <p:cNvSpPr/>
          <p:nvPr/>
        </p:nvSpPr>
        <p:spPr>
          <a:xfrm flipH="1" rot="10800000">
            <a:off x="8722313" y="348596"/>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8"/>
          <p:cNvSpPr/>
          <p:nvPr/>
        </p:nvSpPr>
        <p:spPr>
          <a:xfrm flipH="1" rot="10800000">
            <a:off x="8854107" y="348596"/>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8"/>
          <p:cNvSpPr/>
          <p:nvPr/>
        </p:nvSpPr>
        <p:spPr>
          <a:xfrm flipH="1" rot="10800000">
            <a:off x="8985934" y="348596"/>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8"/>
          <p:cNvSpPr/>
          <p:nvPr/>
        </p:nvSpPr>
        <p:spPr>
          <a:xfrm flipH="1" rot="10800000">
            <a:off x="9116698" y="348596"/>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8"/>
          <p:cNvSpPr/>
          <p:nvPr/>
        </p:nvSpPr>
        <p:spPr>
          <a:xfrm flipH="1" rot="10800000">
            <a:off x="8591516" y="237699"/>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8"/>
          <p:cNvSpPr/>
          <p:nvPr/>
        </p:nvSpPr>
        <p:spPr>
          <a:xfrm flipH="1" rot="10800000">
            <a:off x="8722313" y="237699"/>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8"/>
          <p:cNvSpPr/>
          <p:nvPr/>
        </p:nvSpPr>
        <p:spPr>
          <a:xfrm flipH="1" rot="10800000">
            <a:off x="8854107" y="237699"/>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8"/>
          <p:cNvSpPr/>
          <p:nvPr/>
        </p:nvSpPr>
        <p:spPr>
          <a:xfrm flipH="1" rot="10800000">
            <a:off x="8985934" y="237699"/>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8"/>
          <p:cNvSpPr/>
          <p:nvPr/>
        </p:nvSpPr>
        <p:spPr>
          <a:xfrm flipH="1" rot="10800000">
            <a:off x="9116698" y="237699"/>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8"/>
          <p:cNvSpPr/>
          <p:nvPr/>
        </p:nvSpPr>
        <p:spPr>
          <a:xfrm flipH="1" rot="10800000">
            <a:off x="8591516" y="125772"/>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8"/>
          <p:cNvSpPr/>
          <p:nvPr/>
        </p:nvSpPr>
        <p:spPr>
          <a:xfrm flipH="1" rot="10800000">
            <a:off x="8722313" y="125772"/>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8"/>
          <p:cNvSpPr/>
          <p:nvPr/>
        </p:nvSpPr>
        <p:spPr>
          <a:xfrm flipH="1" rot="10800000">
            <a:off x="8854107" y="125772"/>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8"/>
          <p:cNvSpPr/>
          <p:nvPr/>
        </p:nvSpPr>
        <p:spPr>
          <a:xfrm flipH="1" rot="10800000">
            <a:off x="8985934" y="125772"/>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8"/>
          <p:cNvSpPr/>
          <p:nvPr/>
        </p:nvSpPr>
        <p:spPr>
          <a:xfrm flipH="1" rot="10800000">
            <a:off x="9116698" y="125772"/>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8"/>
          <p:cNvSpPr/>
          <p:nvPr/>
        </p:nvSpPr>
        <p:spPr>
          <a:xfrm flipH="1" rot="10800000">
            <a:off x="6509785" y="-175356"/>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8"/>
          <p:cNvSpPr/>
          <p:nvPr/>
        </p:nvSpPr>
        <p:spPr>
          <a:xfrm flipH="1" rot="10800000">
            <a:off x="8591516" y="1487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8"/>
          <p:cNvSpPr/>
          <p:nvPr/>
        </p:nvSpPr>
        <p:spPr>
          <a:xfrm flipH="1" rot="10800000">
            <a:off x="8722313" y="1487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8"/>
          <p:cNvSpPr/>
          <p:nvPr/>
        </p:nvSpPr>
        <p:spPr>
          <a:xfrm flipH="1" rot="10800000">
            <a:off x="8854107" y="1487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8"/>
          <p:cNvSpPr/>
          <p:nvPr/>
        </p:nvSpPr>
        <p:spPr>
          <a:xfrm flipH="1" rot="10800000">
            <a:off x="8985934" y="1487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8"/>
          <p:cNvSpPr/>
          <p:nvPr/>
        </p:nvSpPr>
        <p:spPr>
          <a:xfrm flipH="1" rot="10800000">
            <a:off x="9116698" y="1487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8"/>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
    <p:spTree>
      <p:nvGrpSpPr>
        <p:cNvPr id="1181" name="Shape 1181"/>
        <p:cNvGrpSpPr/>
        <p:nvPr/>
      </p:nvGrpSpPr>
      <p:grpSpPr>
        <a:xfrm>
          <a:off x="0" y="0"/>
          <a:ext cx="0" cy="0"/>
          <a:chOff x="0" y="0"/>
          <a:chExt cx="0" cy="0"/>
        </a:xfrm>
      </p:grpSpPr>
      <p:sp>
        <p:nvSpPr>
          <p:cNvPr id="1182" name="Google Shape;1182;p19"/>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9"/>
          <p:cNvSpPr/>
          <p:nvPr/>
        </p:nvSpPr>
        <p:spPr>
          <a:xfrm flipH="1" rot="10800000">
            <a:off x="8430765" y="4267086"/>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9"/>
          <p:cNvSpPr/>
          <p:nvPr/>
        </p:nvSpPr>
        <p:spPr>
          <a:xfrm flipH="1" rot="10800000">
            <a:off x="8430786" y="3444754"/>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9"/>
          <p:cNvSpPr/>
          <p:nvPr/>
        </p:nvSpPr>
        <p:spPr>
          <a:xfrm flipH="1" rot="-5400000">
            <a:off x="4370589" y="4545903"/>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9"/>
          <p:cNvSpPr/>
          <p:nvPr/>
        </p:nvSpPr>
        <p:spPr>
          <a:xfrm flipH="1" rot="5400000">
            <a:off x="8009309" y="1708648"/>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9"/>
          <p:cNvSpPr/>
          <p:nvPr/>
        </p:nvSpPr>
        <p:spPr>
          <a:xfrm flipH="1" rot="10800000">
            <a:off x="-448240" y="1754172"/>
            <a:ext cx="1111093" cy="1282655"/>
          </a:xfrm>
          <a:custGeom>
            <a:rect b="b" l="l" r="r" t="t"/>
            <a:pathLst>
              <a:path extrusionOk="0" h="39834" w="34506">
                <a:moveTo>
                  <a:pt x="1" y="1"/>
                </a:moveTo>
                <a:lnTo>
                  <a:pt x="1" y="39833"/>
                </a:lnTo>
                <a:lnTo>
                  <a:pt x="34505" y="1991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9"/>
          <p:cNvSpPr/>
          <p:nvPr/>
        </p:nvSpPr>
        <p:spPr>
          <a:xfrm flipH="1" rot="10800000">
            <a:off x="3930673" y="-830931"/>
            <a:ext cx="1282655" cy="1109998"/>
          </a:xfrm>
          <a:custGeom>
            <a:rect b="b" l="l" r="r" t="t"/>
            <a:pathLst>
              <a:path extrusionOk="0" h="34472" w="39834">
                <a:moveTo>
                  <a:pt x="19917" y="0"/>
                </a:moveTo>
                <a:lnTo>
                  <a:pt x="1" y="34472"/>
                </a:lnTo>
                <a:lnTo>
                  <a:pt x="39834" y="34472"/>
                </a:lnTo>
                <a:lnTo>
                  <a:pt x="199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9"/>
          <p:cNvSpPr/>
          <p:nvPr/>
        </p:nvSpPr>
        <p:spPr>
          <a:xfrm flipH="1" rot="10800000">
            <a:off x="-51551" y="-830932"/>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9"/>
          <p:cNvSpPr/>
          <p:nvPr/>
        </p:nvSpPr>
        <p:spPr>
          <a:xfrm flipH="1" rot="10800000">
            <a:off x="289480" y="118968"/>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9"/>
          <p:cNvSpPr/>
          <p:nvPr/>
        </p:nvSpPr>
        <p:spPr>
          <a:xfrm flipH="1" rot="10800000">
            <a:off x="7978450" y="310429"/>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9"/>
          <p:cNvSpPr/>
          <p:nvPr/>
        </p:nvSpPr>
        <p:spPr>
          <a:xfrm flipH="1" rot="10800000">
            <a:off x="8093533" y="310429"/>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9"/>
          <p:cNvSpPr/>
          <p:nvPr/>
        </p:nvSpPr>
        <p:spPr>
          <a:xfrm flipH="1" rot="10800000">
            <a:off x="8207553" y="310429"/>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9"/>
          <p:cNvSpPr/>
          <p:nvPr/>
        </p:nvSpPr>
        <p:spPr>
          <a:xfrm flipH="1" rot="10800000">
            <a:off x="8322636" y="310429"/>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9"/>
          <p:cNvSpPr/>
          <p:nvPr/>
        </p:nvSpPr>
        <p:spPr>
          <a:xfrm flipH="1" rot="10800000">
            <a:off x="8437718" y="310429"/>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9"/>
          <p:cNvSpPr/>
          <p:nvPr/>
        </p:nvSpPr>
        <p:spPr>
          <a:xfrm flipH="1" rot="10800000">
            <a:off x="7978450" y="213120"/>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9"/>
          <p:cNvSpPr/>
          <p:nvPr/>
        </p:nvSpPr>
        <p:spPr>
          <a:xfrm flipH="1" rot="10800000">
            <a:off x="8093533" y="213120"/>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9"/>
          <p:cNvSpPr/>
          <p:nvPr/>
        </p:nvSpPr>
        <p:spPr>
          <a:xfrm flipH="1" rot="10800000">
            <a:off x="8207553" y="213120"/>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9"/>
          <p:cNvSpPr/>
          <p:nvPr/>
        </p:nvSpPr>
        <p:spPr>
          <a:xfrm flipH="1" rot="10800000">
            <a:off x="8322636" y="213120"/>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9"/>
          <p:cNvSpPr/>
          <p:nvPr/>
        </p:nvSpPr>
        <p:spPr>
          <a:xfrm flipH="1" rot="10800000">
            <a:off x="8437718" y="213120"/>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9"/>
          <p:cNvSpPr/>
          <p:nvPr/>
        </p:nvSpPr>
        <p:spPr>
          <a:xfrm flipH="1" rot="10800000">
            <a:off x="7978450" y="115844"/>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9"/>
          <p:cNvSpPr/>
          <p:nvPr/>
        </p:nvSpPr>
        <p:spPr>
          <a:xfrm flipH="1" rot="10800000">
            <a:off x="8093533" y="115844"/>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9"/>
          <p:cNvSpPr/>
          <p:nvPr/>
        </p:nvSpPr>
        <p:spPr>
          <a:xfrm flipH="1" rot="10800000">
            <a:off x="8207553" y="115844"/>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9"/>
          <p:cNvSpPr/>
          <p:nvPr/>
        </p:nvSpPr>
        <p:spPr>
          <a:xfrm flipH="1" rot="10800000">
            <a:off x="8322636" y="115844"/>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9"/>
          <p:cNvSpPr/>
          <p:nvPr/>
        </p:nvSpPr>
        <p:spPr>
          <a:xfrm flipH="1" rot="10800000">
            <a:off x="8437718" y="115844"/>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9"/>
          <p:cNvSpPr/>
          <p:nvPr/>
        </p:nvSpPr>
        <p:spPr>
          <a:xfrm flipH="1" rot="10800000">
            <a:off x="6509785" y="-356331"/>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9"/>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208" name="Google Shape;1208;p19"/>
          <p:cNvSpPr txBox="1"/>
          <p:nvPr>
            <p:ph idx="2" type="title"/>
          </p:nvPr>
        </p:nvSpPr>
        <p:spPr>
          <a:xfrm>
            <a:off x="949425" y="2942306"/>
            <a:ext cx="1848300" cy="18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09" name="Google Shape;1209;p19"/>
          <p:cNvSpPr txBox="1"/>
          <p:nvPr>
            <p:ph idx="1" type="subTitle"/>
          </p:nvPr>
        </p:nvSpPr>
        <p:spPr>
          <a:xfrm>
            <a:off x="879075" y="3211075"/>
            <a:ext cx="1989000" cy="109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Char char="●"/>
              <a:defRPr sz="16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1210" name="Google Shape;1210;p19"/>
          <p:cNvSpPr txBox="1"/>
          <p:nvPr>
            <p:ph idx="3" type="title"/>
          </p:nvPr>
        </p:nvSpPr>
        <p:spPr>
          <a:xfrm>
            <a:off x="3648286" y="2942306"/>
            <a:ext cx="1848600" cy="183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11" name="Google Shape;1211;p19"/>
          <p:cNvSpPr txBox="1"/>
          <p:nvPr>
            <p:ph idx="4" type="subTitle"/>
          </p:nvPr>
        </p:nvSpPr>
        <p:spPr>
          <a:xfrm>
            <a:off x="3574786" y="3211075"/>
            <a:ext cx="1993500" cy="10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Char char="●"/>
              <a:defRPr sz="16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1212" name="Google Shape;1212;p19"/>
          <p:cNvSpPr txBox="1"/>
          <p:nvPr>
            <p:ph idx="5" type="title"/>
          </p:nvPr>
        </p:nvSpPr>
        <p:spPr>
          <a:xfrm>
            <a:off x="762025" y="1002750"/>
            <a:ext cx="2056800" cy="262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2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13" name="Google Shape;1213;p19"/>
          <p:cNvSpPr txBox="1"/>
          <p:nvPr>
            <p:ph idx="6" type="subTitle"/>
          </p:nvPr>
        </p:nvSpPr>
        <p:spPr>
          <a:xfrm>
            <a:off x="765925" y="1359625"/>
            <a:ext cx="7640100" cy="183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rgbClr val="34455F"/>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14" name="Google Shape;1214;p19"/>
          <p:cNvSpPr txBox="1"/>
          <p:nvPr>
            <p:ph idx="7" type="title"/>
          </p:nvPr>
        </p:nvSpPr>
        <p:spPr>
          <a:xfrm>
            <a:off x="6347447" y="2942306"/>
            <a:ext cx="1848600" cy="183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15" name="Google Shape;1215;p19"/>
          <p:cNvSpPr txBox="1"/>
          <p:nvPr>
            <p:ph idx="8" type="subTitle"/>
          </p:nvPr>
        </p:nvSpPr>
        <p:spPr>
          <a:xfrm>
            <a:off x="6274997" y="3211075"/>
            <a:ext cx="1993500" cy="10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Char char="●"/>
              <a:defRPr sz="16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
    <p:spTree>
      <p:nvGrpSpPr>
        <p:cNvPr id="1216" name="Shape 1216"/>
        <p:cNvGrpSpPr/>
        <p:nvPr/>
      </p:nvGrpSpPr>
      <p:grpSpPr>
        <a:xfrm>
          <a:off x="0" y="0"/>
          <a:ext cx="0" cy="0"/>
          <a:chOff x="0" y="0"/>
          <a:chExt cx="0" cy="0"/>
        </a:xfrm>
      </p:grpSpPr>
      <p:sp>
        <p:nvSpPr>
          <p:cNvPr id="1217" name="Google Shape;1217;p20"/>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0"/>
          <p:cNvSpPr/>
          <p:nvPr/>
        </p:nvSpPr>
        <p:spPr>
          <a:xfrm flipH="1" rot="10800000">
            <a:off x="8430765" y="4267086"/>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0"/>
          <p:cNvSpPr/>
          <p:nvPr/>
        </p:nvSpPr>
        <p:spPr>
          <a:xfrm flipH="1" rot="10800000">
            <a:off x="8430786" y="3444754"/>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0"/>
          <p:cNvSpPr/>
          <p:nvPr/>
        </p:nvSpPr>
        <p:spPr>
          <a:xfrm flipH="1" rot="-5400000">
            <a:off x="4370589" y="4545903"/>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0"/>
          <p:cNvSpPr/>
          <p:nvPr/>
        </p:nvSpPr>
        <p:spPr>
          <a:xfrm flipH="1" rot="5400000">
            <a:off x="8009309" y="1708648"/>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0"/>
          <p:cNvSpPr/>
          <p:nvPr/>
        </p:nvSpPr>
        <p:spPr>
          <a:xfrm flipH="1" rot="10800000">
            <a:off x="-448240" y="1754172"/>
            <a:ext cx="1111093" cy="1282655"/>
          </a:xfrm>
          <a:custGeom>
            <a:rect b="b" l="l" r="r" t="t"/>
            <a:pathLst>
              <a:path extrusionOk="0" h="39834" w="34506">
                <a:moveTo>
                  <a:pt x="1" y="1"/>
                </a:moveTo>
                <a:lnTo>
                  <a:pt x="1" y="39833"/>
                </a:lnTo>
                <a:lnTo>
                  <a:pt x="34505" y="1991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0"/>
          <p:cNvSpPr/>
          <p:nvPr/>
        </p:nvSpPr>
        <p:spPr>
          <a:xfrm flipH="1" rot="10800000">
            <a:off x="3930673" y="-830931"/>
            <a:ext cx="1282655" cy="1109998"/>
          </a:xfrm>
          <a:custGeom>
            <a:rect b="b" l="l" r="r" t="t"/>
            <a:pathLst>
              <a:path extrusionOk="0" h="34472" w="39834">
                <a:moveTo>
                  <a:pt x="19917" y="0"/>
                </a:moveTo>
                <a:lnTo>
                  <a:pt x="1" y="34472"/>
                </a:lnTo>
                <a:lnTo>
                  <a:pt x="39834" y="34472"/>
                </a:lnTo>
                <a:lnTo>
                  <a:pt x="199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0"/>
          <p:cNvSpPr/>
          <p:nvPr/>
        </p:nvSpPr>
        <p:spPr>
          <a:xfrm flipH="1" rot="10800000">
            <a:off x="-51551" y="-830932"/>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0"/>
          <p:cNvSpPr/>
          <p:nvPr/>
        </p:nvSpPr>
        <p:spPr>
          <a:xfrm flipH="1" rot="10800000">
            <a:off x="289480" y="118968"/>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0"/>
          <p:cNvSpPr/>
          <p:nvPr/>
        </p:nvSpPr>
        <p:spPr>
          <a:xfrm flipH="1" rot="10800000">
            <a:off x="7978450" y="310429"/>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0"/>
          <p:cNvSpPr/>
          <p:nvPr/>
        </p:nvSpPr>
        <p:spPr>
          <a:xfrm flipH="1" rot="10800000">
            <a:off x="8093533" y="310429"/>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0"/>
          <p:cNvSpPr/>
          <p:nvPr/>
        </p:nvSpPr>
        <p:spPr>
          <a:xfrm flipH="1" rot="10800000">
            <a:off x="8207553" y="310429"/>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0"/>
          <p:cNvSpPr/>
          <p:nvPr/>
        </p:nvSpPr>
        <p:spPr>
          <a:xfrm flipH="1" rot="10800000">
            <a:off x="8322636" y="310429"/>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0"/>
          <p:cNvSpPr/>
          <p:nvPr/>
        </p:nvSpPr>
        <p:spPr>
          <a:xfrm flipH="1" rot="10800000">
            <a:off x="8437718" y="310429"/>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0"/>
          <p:cNvSpPr/>
          <p:nvPr/>
        </p:nvSpPr>
        <p:spPr>
          <a:xfrm flipH="1" rot="10800000">
            <a:off x="7978450" y="213120"/>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0"/>
          <p:cNvSpPr/>
          <p:nvPr/>
        </p:nvSpPr>
        <p:spPr>
          <a:xfrm flipH="1" rot="10800000">
            <a:off x="8093533" y="213120"/>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0"/>
          <p:cNvSpPr/>
          <p:nvPr/>
        </p:nvSpPr>
        <p:spPr>
          <a:xfrm flipH="1" rot="10800000">
            <a:off x="8207553" y="213120"/>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0"/>
          <p:cNvSpPr/>
          <p:nvPr/>
        </p:nvSpPr>
        <p:spPr>
          <a:xfrm flipH="1" rot="10800000">
            <a:off x="8322636" y="213120"/>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0"/>
          <p:cNvSpPr/>
          <p:nvPr/>
        </p:nvSpPr>
        <p:spPr>
          <a:xfrm flipH="1" rot="10800000">
            <a:off x="8437718" y="213120"/>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0"/>
          <p:cNvSpPr/>
          <p:nvPr/>
        </p:nvSpPr>
        <p:spPr>
          <a:xfrm flipH="1" rot="10800000">
            <a:off x="7978450" y="115844"/>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0"/>
          <p:cNvSpPr/>
          <p:nvPr/>
        </p:nvSpPr>
        <p:spPr>
          <a:xfrm flipH="1" rot="10800000">
            <a:off x="8093533" y="115844"/>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0"/>
          <p:cNvSpPr/>
          <p:nvPr/>
        </p:nvSpPr>
        <p:spPr>
          <a:xfrm flipH="1" rot="10800000">
            <a:off x="8207553" y="115844"/>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0"/>
          <p:cNvSpPr/>
          <p:nvPr/>
        </p:nvSpPr>
        <p:spPr>
          <a:xfrm flipH="1" rot="10800000">
            <a:off x="8322636" y="115844"/>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0"/>
          <p:cNvSpPr/>
          <p:nvPr/>
        </p:nvSpPr>
        <p:spPr>
          <a:xfrm flipH="1" rot="10800000">
            <a:off x="8437718" y="115844"/>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0"/>
          <p:cNvSpPr/>
          <p:nvPr/>
        </p:nvSpPr>
        <p:spPr>
          <a:xfrm flipH="1" rot="10800000">
            <a:off x="6509785" y="-356331"/>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0"/>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243" name="Google Shape;1243;p20"/>
          <p:cNvSpPr txBox="1"/>
          <p:nvPr>
            <p:ph idx="2" type="title"/>
          </p:nvPr>
        </p:nvSpPr>
        <p:spPr>
          <a:xfrm>
            <a:off x="948763" y="2861338"/>
            <a:ext cx="1250100" cy="18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44" name="Google Shape;1244;p20"/>
          <p:cNvSpPr txBox="1"/>
          <p:nvPr>
            <p:ph idx="1" type="subTitle"/>
          </p:nvPr>
        </p:nvSpPr>
        <p:spPr>
          <a:xfrm>
            <a:off x="859513" y="3234888"/>
            <a:ext cx="1428600" cy="629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Char char="●"/>
              <a:defRPr sz="16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1245" name="Google Shape;1245;p20"/>
          <p:cNvSpPr txBox="1"/>
          <p:nvPr>
            <p:ph idx="3" type="title"/>
          </p:nvPr>
        </p:nvSpPr>
        <p:spPr>
          <a:xfrm>
            <a:off x="2963296" y="2861338"/>
            <a:ext cx="1250100" cy="18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46" name="Google Shape;1246;p20"/>
          <p:cNvSpPr txBox="1"/>
          <p:nvPr>
            <p:ph idx="4" type="subTitle"/>
          </p:nvPr>
        </p:nvSpPr>
        <p:spPr>
          <a:xfrm>
            <a:off x="2875796" y="3234888"/>
            <a:ext cx="1426500" cy="629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Char char="●"/>
              <a:defRPr sz="16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1247" name="Google Shape;1247;p20"/>
          <p:cNvSpPr txBox="1"/>
          <p:nvPr>
            <p:ph idx="5" type="title"/>
          </p:nvPr>
        </p:nvSpPr>
        <p:spPr>
          <a:xfrm>
            <a:off x="4977829" y="2861338"/>
            <a:ext cx="1250100" cy="18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48" name="Google Shape;1248;p20"/>
          <p:cNvSpPr txBox="1"/>
          <p:nvPr>
            <p:ph idx="6" type="subTitle"/>
          </p:nvPr>
        </p:nvSpPr>
        <p:spPr>
          <a:xfrm>
            <a:off x="4889979" y="3234888"/>
            <a:ext cx="1426500" cy="629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Char char="●"/>
              <a:defRPr sz="16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1249" name="Google Shape;1249;p20"/>
          <p:cNvSpPr txBox="1"/>
          <p:nvPr>
            <p:ph idx="7" type="title"/>
          </p:nvPr>
        </p:nvSpPr>
        <p:spPr>
          <a:xfrm>
            <a:off x="6992362" y="2861338"/>
            <a:ext cx="1250100" cy="18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18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50" name="Google Shape;1250;p20"/>
          <p:cNvSpPr txBox="1"/>
          <p:nvPr>
            <p:ph idx="8" type="subTitle"/>
          </p:nvPr>
        </p:nvSpPr>
        <p:spPr>
          <a:xfrm>
            <a:off x="6904162" y="3234888"/>
            <a:ext cx="1426500" cy="629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Char char="●"/>
              <a:defRPr sz="16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1" name="Shape 131"/>
        <p:cNvGrpSpPr/>
        <p:nvPr/>
      </p:nvGrpSpPr>
      <p:grpSpPr>
        <a:xfrm>
          <a:off x="0" y="0"/>
          <a:ext cx="0" cy="0"/>
          <a:chOff x="0" y="0"/>
          <a:chExt cx="0" cy="0"/>
        </a:xfrm>
      </p:grpSpPr>
      <p:sp>
        <p:nvSpPr>
          <p:cNvPr id="132" name="Google Shape;132;p3"/>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3"/>
          <p:cNvGrpSpPr/>
          <p:nvPr/>
        </p:nvGrpSpPr>
        <p:grpSpPr>
          <a:xfrm>
            <a:off x="2057599" y="1058076"/>
            <a:ext cx="5028900" cy="3027300"/>
            <a:chOff x="2057599" y="1058076"/>
            <a:chExt cx="5028900" cy="3027300"/>
          </a:xfrm>
        </p:grpSpPr>
        <p:sp>
          <p:nvSpPr>
            <p:cNvPr id="134" name="Google Shape;134;p3"/>
            <p:cNvSpPr/>
            <p:nvPr/>
          </p:nvSpPr>
          <p:spPr>
            <a:xfrm>
              <a:off x="2057599" y="1058076"/>
              <a:ext cx="5028900" cy="3027300"/>
            </a:xfrm>
            <a:prstGeom prst="roundRect">
              <a:avLst>
                <a:gd fmla="val 16667" name="adj"/>
              </a:avLst>
            </a:prstGeom>
            <a:solidFill>
              <a:schemeClr val="lt1"/>
            </a:solidFill>
            <a:ln>
              <a:noFill/>
            </a:ln>
            <a:effectLst>
              <a:outerShdw rotWithShape="0" algn="bl" dir="3000000" dist="7620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2216899" y="1220376"/>
              <a:ext cx="4710300" cy="2702700"/>
            </a:xfrm>
            <a:prstGeom prst="roundRect">
              <a:avLst>
                <a:gd fmla="val 16667" name="adj"/>
              </a:avLst>
            </a:prstGeom>
            <a:noFill/>
            <a:ln cap="flat" cmpd="sng" w="19050">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 name="Google Shape;136;p3"/>
          <p:cNvGrpSpPr/>
          <p:nvPr/>
        </p:nvGrpSpPr>
        <p:grpSpPr>
          <a:xfrm>
            <a:off x="-1030203" y="-1059532"/>
            <a:ext cx="10519737" cy="6877754"/>
            <a:chOff x="-1030203" y="-1059532"/>
            <a:chExt cx="10519737" cy="6877754"/>
          </a:xfrm>
        </p:grpSpPr>
        <p:sp>
          <p:nvSpPr>
            <p:cNvPr id="137" name="Google Shape;137;p3"/>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3"/>
          <p:cNvSpPr txBox="1"/>
          <p:nvPr>
            <p:ph hasCustomPrompt="1" type="title"/>
          </p:nvPr>
        </p:nvSpPr>
        <p:spPr>
          <a:xfrm>
            <a:off x="4027950" y="834900"/>
            <a:ext cx="1088100" cy="475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6000"/>
              <a:buNone/>
              <a:defRPr sz="52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7" name="Google Shape;207;p3"/>
          <p:cNvSpPr txBox="1"/>
          <p:nvPr>
            <p:ph idx="1" type="subTitle"/>
          </p:nvPr>
        </p:nvSpPr>
        <p:spPr>
          <a:xfrm>
            <a:off x="2714550" y="3017875"/>
            <a:ext cx="3714900" cy="47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a:lvl1pPr>
            <a:lvl2pPr lvl="1" rtl="0" algn="ctr">
              <a:lnSpc>
                <a:spcPct val="100000"/>
              </a:lnSpc>
              <a:spcBef>
                <a:spcPts val="12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3"/>
          <p:cNvSpPr/>
          <p:nvPr/>
        </p:nvSpPr>
        <p:spPr>
          <a:xfrm>
            <a:off x="4113946" y="614550"/>
            <a:ext cx="916200" cy="916200"/>
          </a:xfrm>
          <a:prstGeom prst="roundRect">
            <a:avLst>
              <a:gd fmla="val 50000" name="adj"/>
            </a:avLst>
          </a:prstGeom>
          <a:solidFill>
            <a:schemeClr val="accent3"/>
          </a:solidFill>
          <a:ln>
            <a:noFill/>
          </a:ln>
          <a:effectLst>
            <a:outerShdw rotWithShape="0" algn="bl" dir="3000000" dist="5715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txBox="1"/>
          <p:nvPr>
            <p:ph idx="2" type="title"/>
          </p:nvPr>
        </p:nvSpPr>
        <p:spPr>
          <a:xfrm>
            <a:off x="3462349" y="1907925"/>
            <a:ext cx="2219400" cy="47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200"/>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2">
    <p:spTree>
      <p:nvGrpSpPr>
        <p:cNvPr id="1251" name="Shape 1251"/>
        <p:cNvGrpSpPr/>
        <p:nvPr/>
      </p:nvGrpSpPr>
      <p:grpSpPr>
        <a:xfrm>
          <a:off x="0" y="0"/>
          <a:ext cx="0" cy="0"/>
          <a:chOff x="0" y="0"/>
          <a:chExt cx="0" cy="0"/>
        </a:xfrm>
      </p:grpSpPr>
      <p:sp>
        <p:nvSpPr>
          <p:cNvPr id="1252" name="Google Shape;1252;p21"/>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1"/>
          <p:cNvSpPr txBox="1"/>
          <p:nvPr>
            <p:ph idx="1" type="subTitle"/>
          </p:nvPr>
        </p:nvSpPr>
        <p:spPr>
          <a:xfrm>
            <a:off x="1804575" y="1395050"/>
            <a:ext cx="2239200" cy="448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54" name="Google Shape;1254;p21"/>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255" name="Google Shape;1255;p21"/>
          <p:cNvSpPr txBox="1"/>
          <p:nvPr>
            <p:ph idx="2" type="subTitle"/>
          </p:nvPr>
        </p:nvSpPr>
        <p:spPr>
          <a:xfrm>
            <a:off x="5919374" y="1395050"/>
            <a:ext cx="2240400" cy="448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56" name="Google Shape;1256;p21"/>
          <p:cNvSpPr txBox="1"/>
          <p:nvPr>
            <p:ph idx="3" type="subTitle"/>
          </p:nvPr>
        </p:nvSpPr>
        <p:spPr>
          <a:xfrm>
            <a:off x="1804575" y="2614250"/>
            <a:ext cx="2240400" cy="448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57" name="Google Shape;1257;p21"/>
          <p:cNvSpPr txBox="1"/>
          <p:nvPr>
            <p:ph idx="4" type="subTitle"/>
          </p:nvPr>
        </p:nvSpPr>
        <p:spPr>
          <a:xfrm>
            <a:off x="5919374" y="2614250"/>
            <a:ext cx="2240400" cy="448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58" name="Google Shape;1258;p21"/>
          <p:cNvSpPr txBox="1"/>
          <p:nvPr>
            <p:ph idx="5" type="subTitle"/>
          </p:nvPr>
        </p:nvSpPr>
        <p:spPr>
          <a:xfrm>
            <a:off x="1804575" y="3834682"/>
            <a:ext cx="2240400" cy="4458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59" name="Google Shape;1259;p21"/>
          <p:cNvSpPr txBox="1"/>
          <p:nvPr>
            <p:ph idx="6" type="subTitle"/>
          </p:nvPr>
        </p:nvSpPr>
        <p:spPr>
          <a:xfrm>
            <a:off x="5919374" y="3834669"/>
            <a:ext cx="2240400" cy="4482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60" name="Google Shape;1260;p21"/>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1"/>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1"/>
          <p:cNvSpPr/>
          <p:nvPr/>
        </p:nvSpPr>
        <p:spPr>
          <a:xfrm>
            <a:off x="5667951" y="-3967"/>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1"/>
          <p:cNvSpPr/>
          <p:nvPr/>
        </p:nvSpPr>
        <p:spPr>
          <a:xfrm>
            <a:off x="5765259" y="-3967"/>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1"/>
          <p:cNvSpPr/>
          <p:nvPr/>
        </p:nvSpPr>
        <p:spPr>
          <a:xfrm>
            <a:off x="5862536" y="-3967"/>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1"/>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1"/>
          <p:cNvSpPr/>
          <p:nvPr/>
        </p:nvSpPr>
        <p:spPr>
          <a:xfrm>
            <a:off x="5667951" y="110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1"/>
          <p:cNvSpPr/>
          <p:nvPr/>
        </p:nvSpPr>
        <p:spPr>
          <a:xfrm>
            <a:off x="5765259" y="110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1"/>
          <p:cNvSpPr/>
          <p:nvPr/>
        </p:nvSpPr>
        <p:spPr>
          <a:xfrm>
            <a:off x="5862536" y="110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1"/>
          <p:cNvSpPr/>
          <p:nvPr/>
        </p:nvSpPr>
        <p:spPr>
          <a:xfrm>
            <a:off x="5667951" y="225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1"/>
          <p:cNvSpPr/>
          <p:nvPr/>
        </p:nvSpPr>
        <p:spPr>
          <a:xfrm>
            <a:off x="5765259" y="225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1"/>
          <p:cNvSpPr/>
          <p:nvPr/>
        </p:nvSpPr>
        <p:spPr>
          <a:xfrm>
            <a:off x="5862536" y="225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1"/>
          <p:cNvSpPr/>
          <p:nvPr/>
        </p:nvSpPr>
        <p:spPr>
          <a:xfrm>
            <a:off x="5667951" y="339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1"/>
          <p:cNvSpPr/>
          <p:nvPr/>
        </p:nvSpPr>
        <p:spPr>
          <a:xfrm>
            <a:off x="5765259" y="339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1"/>
          <p:cNvSpPr/>
          <p:nvPr/>
        </p:nvSpPr>
        <p:spPr>
          <a:xfrm>
            <a:off x="5862536" y="339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1"/>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1"/>
          <p:cNvSpPr/>
          <p:nvPr/>
        </p:nvSpPr>
        <p:spPr>
          <a:xfrm>
            <a:off x="4044801" y="47863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1"/>
          <p:cNvSpPr/>
          <p:nvPr/>
        </p:nvSpPr>
        <p:spPr>
          <a:xfrm>
            <a:off x="1500843" y="46935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1"/>
          <p:cNvSpPr/>
          <p:nvPr/>
        </p:nvSpPr>
        <p:spPr>
          <a:xfrm>
            <a:off x="-508751" y="47525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1"/>
          <p:cNvSpPr/>
          <p:nvPr/>
        </p:nvSpPr>
        <p:spPr>
          <a:xfrm>
            <a:off x="2762179" y="4833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1"/>
          <p:cNvSpPr/>
          <p:nvPr/>
        </p:nvSpPr>
        <p:spPr>
          <a:xfrm>
            <a:off x="137080" y="43245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1"/>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1"/>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1"/>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1"/>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1"/>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1"/>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1"/>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1"/>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1"/>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1"/>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1"/>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1"/>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1"/>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1"/>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1"/>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1"/>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2">
  <p:cSld name="CUSTOM_7">
    <p:spTree>
      <p:nvGrpSpPr>
        <p:cNvPr id="1297" name="Shape 1297"/>
        <p:cNvGrpSpPr/>
        <p:nvPr/>
      </p:nvGrpSpPr>
      <p:grpSpPr>
        <a:xfrm>
          <a:off x="0" y="0"/>
          <a:ext cx="0" cy="0"/>
          <a:chOff x="0" y="0"/>
          <a:chExt cx="0" cy="0"/>
        </a:xfrm>
      </p:grpSpPr>
      <p:sp>
        <p:nvSpPr>
          <p:cNvPr id="1298" name="Google Shape;1298;p22"/>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2"/>
          <p:cNvSpPr txBox="1"/>
          <p:nvPr>
            <p:ph type="title"/>
          </p:nvPr>
        </p:nvSpPr>
        <p:spPr>
          <a:xfrm>
            <a:off x="992050" y="1744863"/>
            <a:ext cx="2056800" cy="254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400"/>
              <a:buNone/>
              <a:defRPr sz="20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p:txBody>
      </p:sp>
      <p:sp>
        <p:nvSpPr>
          <p:cNvPr id="1300" name="Google Shape;1300;p22"/>
          <p:cNvSpPr txBox="1"/>
          <p:nvPr>
            <p:ph idx="1" type="subTitle"/>
          </p:nvPr>
        </p:nvSpPr>
        <p:spPr>
          <a:xfrm>
            <a:off x="992050" y="2154125"/>
            <a:ext cx="2056800" cy="329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01" name="Google Shape;1301;p22"/>
          <p:cNvSpPr txBox="1"/>
          <p:nvPr>
            <p:ph idx="2" type="title"/>
          </p:nvPr>
        </p:nvSpPr>
        <p:spPr>
          <a:xfrm>
            <a:off x="3549513" y="1744863"/>
            <a:ext cx="2056800" cy="254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400"/>
              <a:buNone/>
              <a:defRPr sz="20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p:txBody>
      </p:sp>
      <p:sp>
        <p:nvSpPr>
          <p:cNvPr id="1302" name="Google Shape;1302;p22"/>
          <p:cNvSpPr txBox="1"/>
          <p:nvPr>
            <p:ph idx="3" type="subTitle"/>
          </p:nvPr>
        </p:nvSpPr>
        <p:spPr>
          <a:xfrm>
            <a:off x="3549513" y="2154125"/>
            <a:ext cx="2056800" cy="329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03" name="Google Shape;1303;p22"/>
          <p:cNvSpPr txBox="1"/>
          <p:nvPr>
            <p:ph idx="4" type="title"/>
          </p:nvPr>
        </p:nvSpPr>
        <p:spPr>
          <a:xfrm>
            <a:off x="6106975" y="1744863"/>
            <a:ext cx="2056800" cy="254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400"/>
              <a:buNone/>
              <a:defRPr sz="20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p:txBody>
      </p:sp>
      <p:sp>
        <p:nvSpPr>
          <p:cNvPr id="1304" name="Google Shape;1304;p22"/>
          <p:cNvSpPr txBox="1"/>
          <p:nvPr>
            <p:ph idx="5" type="subTitle"/>
          </p:nvPr>
        </p:nvSpPr>
        <p:spPr>
          <a:xfrm>
            <a:off x="6106975" y="2154125"/>
            <a:ext cx="2056800" cy="329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05" name="Google Shape;1305;p22"/>
          <p:cNvSpPr txBox="1"/>
          <p:nvPr>
            <p:ph idx="6" type="title"/>
          </p:nvPr>
        </p:nvSpPr>
        <p:spPr>
          <a:xfrm>
            <a:off x="992050" y="3604663"/>
            <a:ext cx="2056800" cy="255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400"/>
              <a:buNone/>
              <a:defRPr sz="20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p:txBody>
      </p:sp>
      <p:sp>
        <p:nvSpPr>
          <p:cNvPr id="1306" name="Google Shape;1306;p22"/>
          <p:cNvSpPr txBox="1"/>
          <p:nvPr>
            <p:ph idx="7" type="subTitle"/>
          </p:nvPr>
        </p:nvSpPr>
        <p:spPr>
          <a:xfrm>
            <a:off x="992050" y="4013925"/>
            <a:ext cx="2056800" cy="33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07" name="Google Shape;1307;p22"/>
          <p:cNvSpPr txBox="1"/>
          <p:nvPr>
            <p:ph idx="8" type="title"/>
          </p:nvPr>
        </p:nvSpPr>
        <p:spPr>
          <a:xfrm>
            <a:off x="3549513" y="3604663"/>
            <a:ext cx="2056800" cy="255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400"/>
              <a:buNone/>
              <a:defRPr sz="20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p:txBody>
      </p:sp>
      <p:sp>
        <p:nvSpPr>
          <p:cNvPr id="1308" name="Google Shape;1308;p22"/>
          <p:cNvSpPr txBox="1"/>
          <p:nvPr>
            <p:ph idx="9" type="subTitle"/>
          </p:nvPr>
        </p:nvSpPr>
        <p:spPr>
          <a:xfrm>
            <a:off x="3549513" y="4013925"/>
            <a:ext cx="2056800" cy="33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09" name="Google Shape;1309;p22"/>
          <p:cNvSpPr txBox="1"/>
          <p:nvPr>
            <p:ph idx="13" type="title"/>
          </p:nvPr>
        </p:nvSpPr>
        <p:spPr>
          <a:xfrm>
            <a:off x="6106975" y="3604663"/>
            <a:ext cx="2056800" cy="255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2"/>
              </a:buClr>
              <a:buSzPts val="2400"/>
              <a:buNone/>
              <a:defRPr sz="20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p:txBody>
      </p:sp>
      <p:sp>
        <p:nvSpPr>
          <p:cNvPr id="1310" name="Google Shape;1310;p22"/>
          <p:cNvSpPr txBox="1"/>
          <p:nvPr>
            <p:ph idx="14" type="subTitle"/>
          </p:nvPr>
        </p:nvSpPr>
        <p:spPr>
          <a:xfrm>
            <a:off x="6106975" y="4013925"/>
            <a:ext cx="2056800" cy="33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11" name="Google Shape;1311;p22"/>
          <p:cNvSpPr txBox="1"/>
          <p:nvPr>
            <p:ph idx="15"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312" name="Google Shape;1312;p22"/>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2"/>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2"/>
          <p:cNvSpPr/>
          <p:nvPr/>
        </p:nvSpPr>
        <p:spPr>
          <a:xfrm>
            <a:off x="5439351" y="-3967"/>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2"/>
          <p:cNvSpPr/>
          <p:nvPr/>
        </p:nvSpPr>
        <p:spPr>
          <a:xfrm>
            <a:off x="5536659" y="-3967"/>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2"/>
          <p:cNvSpPr/>
          <p:nvPr/>
        </p:nvSpPr>
        <p:spPr>
          <a:xfrm>
            <a:off x="5633936" y="-3967"/>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2"/>
          <p:cNvSpPr/>
          <p:nvPr/>
        </p:nvSpPr>
        <p:spPr>
          <a:xfrm rot="-5400000">
            <a:off x="288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2"/>
          <p:cNvSpPr/>
          <p:nvPr/>
        </p:nvSpPr>
        <p:spPr>
          <a:xfrm>
            <a:off x="5439351" y="110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2"/>
          <p:cNvSpPr/>
          <p:nvPr/>
        </p:nvSpPr>
        <p:spPr>
          <a:xfrm>
            <a:off x="5536659" y="110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2"/>
          <p:cNvSpPr/>
          <p:nvPr/>
        </p:nvSpPr>
        <p:spPr>
          <a:xfrm>
            <a:off x="5633936" y="110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2"/>
          <p:cNvSpPr/>
          <p:nvPr/>
        </p:nvSpPr>
        <p:spPr>
          <a:xfrm>
            <a:off x="5439351" y="225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2"/>
          <p:cNvSpPr/>
          <p:nvPr/>
        </p:nvSpPr>
        <p:spPr>
          <a:xfrm>
            <a:off x="5536659" y="225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2"/>
          <p:cNvSpPr/>
          <p:nvPr/>
        </p:nvSpPr>
        <p:spPr>
          <a:xfrm>
            <a:off x="5633936" y="225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2"/>
          <p:cNvSpPr/>
          <p:nvPr/>
        </p:nvSpPr>
        <p:spPr>
          <a:xfrm>
            <a:off x="5439351" y="339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2"/>
          <p:cNvSpPr/>
          <p:nvPr/>
        </p:nvSpPr>
        <p:spPr>
          <a:xfrm>
            <a:off x="5536659" y="339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2"/>
          <p:cNvSpPr/>
          <p:nvPr/>
        </p:nvSpPr>
        <p:spPr>
          <a:xfrm>
            <a:off x="5633936" y="339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2"/>
          <p:cNvSpPr/>
          <p:nvPr/>
        </p:nvSpPr>
        <p:spPr>
          <a:xfrm rot="5400000">
            <a:off x="81617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2"/>
          <p:cNvSpPr/>
          <p:nvPr/>
        </p:nvSpPr>
        <p:spPr>
          <a:xfrm>
            <a:off x="-556557"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2"/>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2"/>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2"/>
          <p:cNvSpPr/>
          <p:nvPr/>
        </p:nvSpPr>
        <p:spPr>
          <a:xfrm>
            <a:off x="8435650" y="47842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2"/>
          <p:cNvSpPr/>
          <p:nvPr/>
        </p:nvSpPr>
        <p:spPr>
          <a:xfrm>
            <a:off x="8550733" y="47842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2"/>
          <p:cNvSpPr/>
          <p:nvPr/>
        </p:nvSpPr>
        <p:spPr>
          <a:xfrm>
            <a:off x="8664753" y="47842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2"/>
          <p:cNvSpPr/>
          <p:nvPr/>
        </p:nvSpPr>
        <p:spPr>
          <a:xfrm>
            <a:off x="8779836" y="47842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2"/>
          <p:cNvSpPr/>
          <p:nvPr/>
        </p:nvSpPr>
        <p:spPr>
          <a:xfrm>
            <a:off x="8894918" y="47842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2"/>
          <p:cNvSpPr/>
          <p:nvPr/>
        </p:nvSpPr>
        <p:spPr>
          <a:xfrm>
            <a:off x="8435650" y="48815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2"/>
          <p:cNvSpPr/>
          <p:nvPr/>
        </p:nvSpPr>
        <p:spPr>
          <a:xfrm>
            <a:off x="8550733" y="48815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2"/>
          <p:cNvSpPr/>
          <p:nvPr/>
        </p:nvSpPr>
        <p:spPr>
          <a:xfrm>
            <a:off x="8664753" y="48815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2"/>
          <p:cNvSpPr/>
          <p:nvPr/>
        </p:nvSpPr>
        <p:spPr>
          <a:xfrm>
            <a:off x="8779836" y="48815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2"/>
          <p:cNvSpPr/>
          <p:nvPr/>
        </p:nvSpPr>
        <p:spPr>
          <a:xfrm>
            <a:off x="8894918" y="48815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2"/>
          <p:cNvSpPr/>
          <p:nvPr/>
        </p:nvSpPr>
        <p:spPr>
          <a:xfrm>
            <a:off x="8435650" y="49788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2"/>
          <p:cNvSpPr/>
          <p:nvPr/>
        </p:nvSpPr>
        <p:spPr>
          <a:xfrm>
            <a:off x="8550733" y="49788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2"/>
          <p:cNvSpPr/>
          <p:nvPr/>
        </p:nvSpPr>
        <p:spPr>
          <a:xfrm>
            <a:off x="8664753" y="49788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2"/>
          <p:cNvSpPr/>
          <p:nvPr/>
        </p:nvSpPr>
        <p:spPr>
          <a:xfrm>
            <a:off x="8779836" y="49788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2"/>
          <p:cNvSpPr/>
          <p:nvPr/>
        </p:nvSpPr>
        <p:spPr>
          <a:xfrm>
            <a:off x="8894918" y="49788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2"/>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9">
    <p:spTree>
      <p:nvGrpSpPr>
        <p:cNvPr id="1347" name="Shape 1347"/>
        <p:cNvGrpSpPr/>
        <p:nvPr/>
      </p:nvGrpSpPr>
      <p:grpSpPr>
        <a:xfrm>
          <a:off x="0" y="0"/>
          <a:ext cx="0" cy="0"/>
          <a:chOff x="0" y="0"/>
          <a:chExt cx="0" cy="0"/>
        </a:xfrm>
      </p:grpSpPr>
      <p:sp>
        <p:nvSpPr>
          <p:cNvPr id="1348" name="Google Shape;1348;p23"/>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 name="Google Shape;1349;p23"/>
          <p:cNvGrpSpPr/>
          <p:nvPr/>
        </p:nvGrpSpPr>
        <p:grpSpPr>
          <a:xfrm flipH="1">
            <a:off x="-334878" y="-1040482"/>
            <a:ext cx="10519737" cy="6877754"/>
            <a:chOff x="-1030203" y="-1059532"/>
            <a:chExt cx="10519737" cy="6877754"/>
          </a:xfrm>
        </p:grpSpPr>
        <p:sp>
          <p:nvSpPr>
            <p:cNvPr id="1350" name="Google Shape;1350;p23"/>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3"/>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3"/>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3"/>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3"/>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3"/>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3"/>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3"/>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3"/>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3"/>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3"/>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3"/>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3"/>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3"/>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3"/>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3"/>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3"/>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3"/>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3"/>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3"/>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3"/>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3"/>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3"/>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3"/>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3"/>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3"/>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3"/>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3"/>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3"/>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3"/>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3"/>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3"/>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3"/>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3"/>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3"/>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3"/>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3"/>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3"/>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3"/>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3"/>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3"/>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3"/>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3"/>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3"/>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3"/>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3"/>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3"/>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3"/>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3"/>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3"/>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3"/>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3"/>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3"/>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3"/>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3"/>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3"/>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3"/>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3"/>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3"/>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3"/>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3"/>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3"/>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3"/>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3"/>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3"/>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3"/>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3"/>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3"/>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3"/>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23"/>
          <p:cNvGrpSpPr/>
          <p:nvPr/>
        </p:nvGrpSpPr>
        <p:grpSpPr>
          <a:xfrm>
            <a:off x="1228787" y="461419"/>
            <a:ext cx="6686425" cy="4220662"/>
            <a:chOff x="2057599" y="1058076"/>
            <a:chExt cx="5028900" cy="3027300"/>
          </a:xfrm>
        </p:grpSpPr>
        <p:sp>
          <p:nvSpPr>
            <p:cNvPr id="1420" name="Google Shape;1420;p23"/>
            <p:cNvSpPr/>
            <p:nvPr/>
          </p:nvSpPr>
          <p:spPr>
            <a:xfrm>
              <a:off x="2057599" y="1058076"/>
              <a:ext cx="5028900" cy="3027300"/>
            </a:xfrm>
            <a:prstGeom prst="roundRect">
              <a:avLst>
                <a:gd fmla="val 16667" name="adj"/>
              </a:avLst>
            </a:prstGeom>
            <a:solidFill>
              <a:schemeClr val="lt1"/>
            </a:solidFill>
            <a:ln>
              <a:noFill/>
            </a:ln>
            <a:effectLst>
              <a:outerShdw rotWithShape="0" algn="bl" dir="3000000" dist="7620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3"/>
            <p:cNvSpPr/>
            <p:nvPr/>
          </p:nvSpPr>
          <p:spPr>
            <a:xfrm>
              <a:off x="2216899" y="1220376"/>
              <a:ext cx="4710300" cy="2702700"/>
            </a:xfrm>
            <a:prstGeom prst="roundRect">
              <a:avLst>
                <a:gd fmla="val 16667" name="adj"/>
              </a:avLst>
            </a:prstGeom>
            <a:noFill/>
            <a:ln cap="flat" cmpd="sng" w="19050">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 name="Google Shape;1422;p23"/>
          <p:cNvSpPr txBox="1"/>
          <p:nvPr>
            <p:ph hasCustomPrompt="1" type="title"/>
          </p:nvPr>
        </p:nvSpPr>
        <p:spPr>
          <a:xfrm>
            <a:off x="2456322" y="1054350"/>
            <a:ext cx="4240500" cy="43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lvl1pPr>
            <a:lvl2pPr lvl="1"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2pPr>
            <a:lvl3pPr lvl="2"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3pPr>
            <a:lvl4pPr lvl="3"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4pPr>
            <a:lvl5pPr lvl="4"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5pPr>
            <a:lvl6pPr lvl="5"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6pPr>
            <a:lvl7pPr lvl="6"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7pPr>
            <a:lvl8pPr lvl="7"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8pPr>
            <a:lvl9pPr lvl="8"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9pPr>
          </a:lstStyle>
          <a:p>
            <a:r>
              <a:t>xx%</a:t>
            </a:r>
          </a:p>
        </p:txBody>
      </p:sp>
      <p:sp>
        <p:nvSpPr>
          <p:cNvPr id="1423" name="Google Shape;1423;p23"/>
          <p:cNvSpPr txBox="1"/>
          <p:nvPr>
            <p:ph idx="1" type="subTitle"/>
          </p:nvPr>
        </p:nvSpPr>
        <p:spPr>
          <a:xfrm>
            <a:off x="1634022" y="1650827"/>
            <a:ext cx="5885100" cy="17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424" name="Google Shape;1424;p23"/>
          <p:cNvSpPr txBox="1"/>
          <p:nvPr>
            <p:ph hasCustomPrompt="1" idx="2" type="title"/>
          </p:nvPr>
        </p:nvSpPr>
        <p:spPr>
          <a:xfrm>
            <a:off x="2456322" y="2205678"/>
            <a:ext cx="4240500" cy="43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lvl1pPr>
            <a:lvl2pPr lvl="1"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2pPr>
            <a:lvl3pPr lvl="2"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3pPr>
            <a:lvl4pPr lvl="3"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4pPr>
            <a:lvl5pPr lvl="4"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5pPr>
            <a:lvl6pPr lvl="5"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6pPr>
            <a:lvl7pPr lvl="6"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7pPr>
            <a:lvl8pPr lvl="7"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8pPr>
            <a:lvl9pPr lvl="8"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9pPr>
          </a:lstStyle>
          <a:p>
            <a:r>
              <a:t>xx%</a:t>
            </a:r>
          </a:p>
        </p:txBody>
      </p:sp>
      <p:sp>
        <p:nvSpPr>
          <p:cNvPr id="1425" name="Google Shape;1425;p23"/>
          <p:cNvSpPr txBox="1"/>
          <p:nvPr>
            <p:ph idx="3" type="subTitle"/>
          </p:nvPr>
        </p:nvSpPr>
        <p:spPr>
          <a:xfrm>
            <a:off x="1634022" y="2804557"/>
            <a:ext cx="5885100" cy="17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426" name="Google Shape;1426;p23"/>
          <p:cNvSpPr txBox="1"/>
          <p:nvPr>
            <p:ph hasCustomPrompt="1" idx="4" type="title"/>
          </p:nvPr>
        </p:nvSpPr>
        <p:spPr>
          <a:xfrm>
            <a:off x="2456322" y="3352263"/>
            <a:ext cx="4240500" cy="43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lvl1pPr>
            <a:lvl2pPr lvl="1"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2pPr>
            <a:lvl3pPr lvl="2"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3pPr>
            <a:lvl4pPr lvl="3"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4pPr>
            <a:lvl5pPr lvl="4"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5pPr>
            <a:lvl6pPr lvl="5"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6pPr>
            <a:lvl7pPr lvl="6"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7pPr>
            <a:lvl8pPr lvl="7"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8pPr>
            <a:lvl9pPr lvl="8" rtl="0" algn="ctr">
              <a:spcBef>
                <a:spcPts val="0"/>
              </a:spcBef>
              <a:spcAft>
                <a:spcPts val="0"/>
              </a:spcAft>
              <a:buClr>
                <a:schemeClr val="accent3"/>
              </a:buClr>
              <a:buSzPts val="6200"/>
              <a:buFont typeface="Fredoka One"/>
              <a:buNone/>
              <a:defRPr sz="6200">
                <a:solidFill>
                  <a:schemeClr val="accent3"/>
                </a:solidFill>
                <a:latin typeface="Fredoka One"/>
                <a:ea typeface="Fredoka One"/>
                <a:cs typeface="Fredoka One"/>
                <a:sym typeface="Fredoka One"/>
              </a:defRPr>
            </a:lvl9pPr>
          </a:lstStyle>
          <a:p>
            <a:r>
              <a:t>xx%</a:t>
            </a:r>
          </a:p>
        </p:txBody>
      </p:sp>
      <p:sp>
        <p:nvSpPr>
          <p:cNvPr id="1427" name="Google Shape;1427;p23"/>
          <p:cNvSpPr txBox="1"/>
          <p:nvPr>
            <p:ph idx="5" type="subTitle"/>
          </p:nvPr>
        </p:nvSpPr>
        <p:spPr>
          <a:xfrm>
            <a:off x="1634022" y="3958287"/>
            <a:ext cx="5885100" cy="17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0">
    <p:spTree>
      <p:nvGrpSpPr>
        <p:cNvPr id="1428" name="Shape 1428"/>
        <p:cNvGrpSpPr/>
        <p:nvPr/>
      </p:nvGrpSpPr>
      <p:grpSpPr>
        <a:xfrm>
          <a:off x="0" y="0"/>
          <a:ext cx="0" cy="0"/>
          <a:chOff x="0" y="0"/>
          <a:chExt cx="0" cy="0"/>
        </a:xfrm>
      </p:grpSpPr>
      <p:sp>
        <p:nvSpPr>
          <p:cNvPr id="1429" name="Google Shape;1429;p24"/>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4"/>
          <p:cNvSpPr txBox="1"/>
          <p:nvPr>
            <p:ph idx="1" type="subTitle"/>
          </p:nvPr>
        </p:nvSpPr>
        <p:spPr>
          <a:xfrm>
            <a:off x="5202625" y="2572250"/>
            <a:ext cx="3228000" cy="119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800"/>
              <a:buNone/>
              <a:defRPr sz="1600"/>
            </a:lvl1pPr>
            <a:lvl2pPr lvl="1" rtl="0" algn="ctr">
              <a:lnSpc>
                <a:spcPct val="100000"/>
              </a:lnSpc>
              <a:spcBef>
                <a:spcPts val="0"/>
              </a:spcBef>
              <a:spcAft>
                <a:spcPts val="0"/>
              </a:spcAft>
              <a:buClr>
                <a:schemeClr val="accent1"/>
              </a:buClr>
              <a:buSzPts val="1400"/>
              <a:buNone/>
              <a:defRPr>
                <a:solidFill>
                  <a:schemeClr val="accent1"/>
                </a:solidFill>
              </a:defRPr>
            </a:lvl2pPr>
            <a:lvl3pPr lvl="2" rtl="0" algn="ctr">
              <a:lnSpc>
                <a:spcPct val="100000"/>
              </a:lnSpc>
              <a:spcBef>
                <a:spcPts val="0"/>
              </a:spcBef>
              <a:spcAft>
                <a:spcPts val="0"/>
              </a:spcAft>
              <a:buClr>
                <a:schemeClr val="accent1"/>
              </a:buClr>
              <a:buSzPts val="1400"/>
              <a:buNone/>
              <a:defRPr>
                <a:solidFill>
                  <a:schemeClr val="accent1"/>
                </a:solidFill>
              </a:defRPr>
            </a:lvl3pPr>
            <a:lvl4pPr lvl="3" rtl="0" algn="ctr">
              <a:lnSpc>
                <a:spcPct val="100000"/>
              </a:lnSpc>
              <a:spcBef>
                <a:spcPts val="0"/>
              </a:spcBef>
              <a:spcAft>
                <a:spcPts val="0"/>
              </a:spcAft>
              <a:buClr>
                <a:schemeClr val="accent1"/>
              </a:buClr>
              <a:buSzPts val="1400"/>
              <a:buNone/>
              <a:defRPr>
                <a:solidFill>
                  <a:schemeClr val="accent1"/>
                </a:solidFill>
              </a:defRPr>
            </a:lvl4pPr>
            <a:lvl5pPr lvl="4" rtl="0" algn="ctr">
              <a:lnSpc>
                <a:spcPct val="100000"/>
              </a:lnSpc>
              <a:spcBef>
                <a:spcPts val="0"/>
              </a:spcBef>
              <a:spcAft>
                <a:spcPts val="0"/>
              </a:spcAft>
              <a:buClr>
                <a:schemeClr val="accent1"/>
              </a:buClr>
              <a:buSzPts val="1400"/>
              <a:buNone/>
              <a:defRPr>
                <a:solidFill>
                  <a:schemeClr val="accent1"/>
                </a:solidFill>
              </a:defRPr>
            </a:lvl5pPr>
            <a:lvl6pPr lvl="5" rtl="0" algn="ctr">
              <a:lnSpc>
                <a:spcPct val="100000"/>
              </a:lnSpc>
              <a:spcBef>
                <a:spcPts val="0"/>
              </a:spcBef>
              <a:spcAft>
                <a:spcPts val="0"/>
              </a:spcAft>
              <a:buClr>
                <a:schemeClr val="accent1"/>
              </a:buClr>
              <a:buSzPts val="1400"/>
              <a:buNone/>
              <a:defRPr>
                <a:solidFill>
                  <a:schemeClr val="accent1"/>
                </a:solidFill>
              </a:defRPr>
            </a:lvl6pPr>
            <a:lvl7pPr lvl="6" rtl="0" algn="ctr">
              <a:lnSpc>
                <a:spcPct val="100000"/>
              </a:lnSpc>
              <a:spcBef>
                <a:spcPts val="0"/>
              </a:spcBef>
              <a:spcAft>
                <a:spcPts val="0"/>
              </a:spcAft>
              <a:buClr>
                <a:schemeClr val="accent1"/>
              </a:buClr>
              <a:buSzPts val="1400"/>
              <a:buNone/>
              <a:defRPr>
                <a:solidFill>
                  <a:schemeClr val="accent1"/>
                </a:solidFill>
              </a:defRPr>
            </a:lvl7pPr>
            <a:lvl8pPr lvl="7" rtl="0" algn="ctr">
              <a:lnSpc>
                <a:spcPct val="100000"/>
              </a:lnSpc>
              <a:spcBef>
                <a:spcPts val="0"/>
              </a:spcBef>
              <a:spcAft>
                <a:spcPts val="0"/>
              </a:spcAft>
              <a:buClr>
                <a:schemeClr val="accent1"/>
              </a:buClr>
              <a:buSzPts val="1400"/>
              <a:buNone/>
              <a:defRPr>
                <a:solidFill>
                  <a:schemeClr val="accent1"/>
                </a:solidFill>
              </a:defRPr>
            </a:lvl8pPr>
            <a:lvl9pPr lvl="8" rtl="0" algn="ctr">
              <a:lnSpc>
                <a:spcPct val="100000"/>
              </a:lnSpc>
              <a:spcBef>
                <a:spcPts val="0"/>
              </a:spcBef>
              <a:spcAft>
                <a:spcPts val="0"/>
              </a:spcAft>
              <a:buClr>
                <a:schemeClr val="accent1"/>
              </a:buClr>
              <a:buSzPts val="1400"/>
              <a:buNone/>
              <a:defRPr>
                <a:solidFill>
                  <a:schemeClr val="accent1"/>
                </a:solidFill>
              </a:defRPr>
            </a:lvl9pPr>
          </a:lstStyle>
          <a:p/>
        </p:txBody>
      </p:sp>
      <p:sp>
        <p:nvSpPr>
          <p:cNvPr id="1431" name="Google Shape;1431;p24"/>
          <p:cNvSpPr txBox="1"/>
          <p:nvPr>
            <p:ph idx="2" type="subTitle"/>
          </p:nvPr>
        </p:nvSpPr>
        <p:spPr>
          <a:xfrm>
            <a:off x="5202625" y="1870175"/>
            <a:ext cx="2460600" cy="519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800"/>
              <a:buFont typeface="Concert One"/>
              <a:buNone/>
              <a:defRPr sz="2000">
                <a:solidFill>
                  <a:schemeClr val="accent2"/>
                </a:solidFill>
                <a:latin typeface="Fredoka One"/>
                <a:ea typeface="Fredoka One"/>
                <a:cs typeface="Fredoka One"/>
                <a:sym typeface="Fredoka One"/>
              </a:defRPr>
            </a:lvl1pPr>
            <a:lvl2pPr lvl="1" rtl="0" algn="ct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2pPr>
            <a:lvl3pPr lvl="2" rtl="0" algn="ct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3pPr>
            <a:lvl4pPr lvl="3" rtl="0" algn="ct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4pPr>
            <a:lvl5pPr lvl="4" rtl="0" algn="ct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5pPr>
            <a:lvl6pPr lvl="5" rtl="0" algn="ct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6pPr>
            <a:lvl7pPr lvl="6" rtl="0" algn="ct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7pPr>
            <a:lvl8pPr lvl="7" rtl="0" algn="ct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8pPr>
            <a:lvl9pPr lvl="8" rtl="0" algn="ct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9pPr>
          </a:lstStyle>
          <a:p/>
        </p:txBody>
      </p:sp>
      <p:sp>
        <p:nvSpPr>
          <p:cNvPr id="1432" name="Google Shape;1432;p24"/>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433" name="Google Shape;1433;p24"/>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4"/>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4"/>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4"/>
          <p:cNvSpPr/>
          <p:nvPr/>
        </p:nvSpPr>
        <p:spPr>
          <a:xfrm>
            <a:off x="5439351" y="-3967"/>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4"/>
          <p:cNvSpPr/>
          <p:nvPr/>
        </p:nvSpPr>
        <p:spPr>
          <a:xfrm>
            <a:off x="5536659" y="-3967"/>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4"/>
          <p:cNvSpPr/>
          <p:nvPr/>
        </p:nvSpPr>
        <p:spPr>
          <a:xfrm>
            <a:off x="5633936" y="-3967"/>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4"/>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4"/>
          <p:cNvSpPr/>
          <p:nvPr/>
        </p:nvSpPr>
        <p:spPr>
          <a:xfrm>
            <a:off x="5439351" y="110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4"/>
          <p:cNvSpPr/>
          <p:nvPr/>
        </p:nvSpPr>
        <p:spPr>
          <a:xfrm>
            <a:off x="5536659" y="110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4"/>
          <p:cNvSpPr/>
          <p:nvPr/>
        </p:nvSpPr>
        <p:spPr>
          <a:xfrm>
            <a:off x="5633936" y="110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4"/>
          <p:cNvSpPr/>
          <p:nvPr/>
        </p:nvSpPr>
        <p:spPr>
          <a:xfrm>
            <a:off x="5439351" y="225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4"/>
          <p:cNvSpPr/>
          <p:nvPr/>
        </p:nvSpPr>
        <p:spPr>
          <a:xfrm>
            <a:off x="5536659" y="225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4"/>
          <p:cNvSpPr/>
          <p:nvPr/>
        </p:nvSpPr>
        <p:spPr>
          <a:xfrm>
            <a:off x="5633936" y="225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4"/>
          <p:cNvSpPr/>
          <p:nvPr/>
        </p:nvSpPr>
        <p:spPr>
          <a:xfrm>
            <a:off x="5439351" y="339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4"/>
          <p:cNvSpPr/>
          <p:nvPr/>
        </p:nvSpPr>
        <p:spPr>
          <a:xfrm>
            <a:off x="5536659" y="339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4"/>
          <p:cNvSpPr/>
          <p:nvPr/>
        </p:nvSpPr>
        <p:spPr>
          <a:xfrm>
            <a:off x="5633936" y="339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4"/>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4"/>
          <p:cNvSpPr/>
          <p:nvPr/>
        </p:nvSpPr>
        <p:spPr>
          <a:xfrm>
            <a:off x="4044801" y="48625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4"/>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4"/>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4"/>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4"/>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4"/>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4"/>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4"/>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4"/>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4"/>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4"/>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4"/>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4"/>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4"/>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4"/>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4"/>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4"/>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4"/>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4"/>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4"/>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4"/>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1">
    <p:spTree>
      <p:nvGrpSpPr>
        <p:cNvPr id="1471" name="Shape 1471"/>
        <p:cNvGrpSpPr/>
        <p:nvPr/>
      </p:nvGrpSpPr>
      <p:grpSpPr>
        <a:xfrm>
          <a:off x="0" y="0"/>
          <a:ext cx="0" cy="0"/>
          <a:chOff x="0" y="0"/>
          <a:chExt cx="0" cy="0"/>
        </a:xfrm>
      </p:grpSpPr>
      <p:sp>
        <p:nvSpPr>
          <p:cNvPr id="1472" name="Google Shape;1472;p25"/>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5"/>
          <p:cNvSpPr txBox="1"/>
          <p:nvPr>
            <p:ph idx="1" type="subTitle"/>
          </p:nvPr>
        </p:nvSpPr>
        <p:spPr>
          <a:xfrm>
            <a:off x="1343517" y="2375784"/>
            <a:ext cx="3719100" cy="993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lgn="ctr">
              <a:lnSpc>
                <a:spcPct val="100000"/>
              </a:lnSpc>
              <a:spcBef>
                <a:spcPts val="0"/>
              </a:spcBef>
              <a:spcAft>
                <a:spcPts val="0"/>
              </a:spcAft>
              <a:buClr>
                <a:schemeClr val="accent6"/>
              </a:buClr>
              <a:buSzPts val="1400"/>
              <a:buNone/>
              <a:defRPr>
                <a:solidFill>
                  <a:schemeClr val="accent6"/>
                </a:solidFill>
              </a:defRPr>
            </a:lvl2pPr>
            <a:lvl3pPr lvl="2" rtl="0" algn="ctr">
              <a:lnSpc>
                <a:spcPct val="100000"/>
              </a:lnSpc>
              <a:spcBef>
                <a:spcPts val="0"/>
              </a:spcBef>
              <a:spcAft>
                <a:spcPts val="0"/>
              </a:spcAft>
              <a:buClr>
                <a:schemeClr val="accent6"/>
              </a:buClr>
              <a:buSzPts val="1400"/>
              <a:buNone/>
              <a:defRPr>
                <a:solidFill>
                  <a:schemeClr val="accent6"/>
                </a:solidFill>
              </a:defRPr>
            </a:lvl3pPr>
            <a:lvl4pPr lvl="3" rtl="0" algn="ctr">
              <a:lnSpc>
                <a:spcPct val="100000"/>
              </a:lnSpc>
              <a:spcBef>
                <a:spcPts val="0"/>
              </a:spcBef>
              <a:spcAft>
                <a:spcPts val="0"/>
              </a:spcAft>
              <a:buClr>
                <a:schemeClr val="accent6"/>
              </a:buClr>
              <a:buSzPts val="1400"/>
              <a:buNone/>
              <a:defRPr>
                <a:solidFill>
                  <a:schemeClr val="accent6"/>
                </a:solidFill>
              </a:defRPr>
            </a:lvl4pPr>
            <a:lvl5pPr lvl="4" rtl="0" algn="ctr">
              <a:lnSpc>
                <a:spcPct val="100000"/>
              </a:lnSpc>
              <a:spcBef>
                <a:spcPts val="0"/>
              </a:spcBef>
              <a:spcAft>
                <a:spcPts val="0"/>
              </a:spcAft>
              <a:buClr>
                <a:schemeClr val="accent6"/>
              </a:buClr>
              <a:buSzPts val="1400"/>
              <a:buNone/>
              <a:defRPr>
                <a:solidFill>
                  <a:schemeClr val="accent6"/>
                </a:solidFill>
              </a:defRPr>
            </a:lvl5pPr>
            <a:lvl6pPr lvl="5" rtl="0" algn="ctr">
              <a:lnSpc>
                <a:spcPct val="100000"/>
              </a:lnSpc>
              <a:spcBef>
                <a:spcPts val="0"/>
              </a:spcBef>
              <a:spcAft>
                <a:spcPts val="0"/>
              </a:spcAft>
              <a:buClr>
                <a:schemeClr val="accent6"/>
              </a:buClr>
              <a:buSzPts val="1400"/>
              <a:buNone/>
              <a:defRPr>
                <a:solidFill>
                  <a:schemeClr val="accent6"/>
                </a:solidFill>
              </a:defRPr>
            </a:lvl6pPr>
            <a:lvl7pPr lvl="6" rtl="0" algn="ctr">
              <a:lnSpc>
                <a:spcPct val="100000"/>
              </a:lnSpc>
              <a:spcBef>
                <a:spcPts val="0"/>
              </a:spcBef>
              <a:spcAft>
                <a:spcPts val="0"/>
              </a:spcAft>
              <a:buClr>
                <a:schemeClr val="accent6"/>
              </a:buClr>
              <a:buSzPts val="1400"/>
              <a:buNone/>
              <a:defRPr>
                <a:solidFill>
                  <a:schemeClr val="accent6"/>
                </a:solidFill>
              </a:defRPr>
            </a:lvl7pPr>
            <a:lvl8pPr lvl="7" rtl="0" algn="ctr">
              <a:lnSpc>
                <a:spcPct val="100000"/>
              </a:lnSpc>
              <a:spcBef>
                <a:spcPts val="0"/>
              </a:spcBef>
              <a:spcAft>
                <a:spcPts val="0"/>
              </a:spcAft>
              <a:buClr>
                <a:schemeClr val="accent6"/>
              </a:buClr>
              <a:buSzPts val="1400"/>
              <a:buNone/>
              <a:defRPr>
                <a:solidFill>
                  <a:schemeClr val="accent6"/>
                </a:solidFill>
              </a:defRPr>
            </a:lvl8pPr>
            <a:lvl9pPr lvl="8" rtl="0" algn="ctr">
              <a:lnSpc>
                <a:spcPct val="100000"/>
              </a:lnSpc>
              <a:spcBef>
                <a:spcPts val="0"/>
              </a:spcBef>
              <a:spcAft>
                <a:spcPts val="0"/>
              </a:spcAft>
              <a:buClr>
                <a:schemeClr val="accent6"/>
              </a:buClr>
              <a:buSzPts val="1400"/>
              <a:buNone/>
              <a:defRPr>
                <a:solidFill>
                  <a:schemeClr val="accent6"/>
                </a:solidFill>
              </a:defRPr>
            </a:lvl9pPr>
          </a:lstStyle>
          <a:p/>
        </p:txBody>
      </p:sp>
      <p:sp>
        <p:nvSpPr>
          <p:cNvPr id="1474" name="Google Shape;1474;p25"/>
          <p:cNvSpPr txBox="1"/>
          <p:nvPr>
            <p:ph idx="2" type="subTitle"/>
          </p:nvPr>
        </p:nvSpPr>
        <p:spPr>
          <a:xfrm>
            <a:off x="1210317" y="1908275"/>
            <a:ext cx="3852300" cy="477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6"/>
              </a:buClr>
              <a:buSzPts val="1800"/>
              <a:buFont typeface="Concert One"/>
              <a:buNone/>
              <a:defRPr sz="2200">
                <a:solidFill>
                  <a:schemeClr val="accent6"/>
                </a:solidFill>
                <a:latin typeface="Concert One"/>
                <a:ea typeface="Concert One"/>
                <a:cs typeface="Concert One"/>
                <a:sym typeface="Concert One"/>
              </a:defRPr>
            </a:lvl1pPr>
            <a:lvl2pPr lvl="1" rtl="0" algn="ctr">
              <a:lnSpc>
                <a:spcPct val="100000"/>
              </a:lnSpc>
              <a:spcBef>
                <a:spcPts val="0"/>
              </a:spcBef>
              <a:spcAft>
                <a:spcPts val="0"/>
              </a:spcAft>
              <a:buClr>
                <a:schemeClr val="accent6"/>
              </a:buClr>
              <a:buSzPts val="1400"/>
              <a:buFont typeface="Concert One"/>
              <a:buNone/>
              <a:defRPr>
                <a:solidFill>
                  <a:schemeClr val="accent6"/>
                </a:solidFill>
                <a:latin typeface="Concert One"/>
                <a:ea typeface="Concert One"/>
                <a:cs typeface="Concert One"/>
                <a:sym typeface="Concert One"/>
              </a:defRPr>
            </a:lvl2pPr>
            <a:lvl3pPr lvl="2" rtl="0" algn="ctr">
              <a:lnSpc>
                <a:spcPct val="100000"/>
              </a:lnSpc>
              <a:spcBef>
                <a:spcPts val="0"/>
              </a:spcBef>
              <a:spcAft>
                <a:spcPts val="0"/>
              </a:spcAft>
              <a:buClr>
                <a:schemeClr val="accent6"/>
              </a:buClr>
              <a:buSzPts val="1400"/>
              <a:buFont typeface="Concert One"/>
              <a:buNone/>
              <a:defRPr>
                <a:solidFill>
                  <a:schemeClr val="accent6"/>
                </a:solidFill>
                <a:latin typeface="Concert One"/>
                <a:ea typeface="Concert One"/>
                <a:cs typeface="Concert One"/>
                <a:sym typeface="Concert One"/>
              </a:defRPr>
            </a:lvl3pPr>
            <a:lvl4pPr lvl="3" rtl="0" algn="ctr">
              <a:lnSpc>
                <a:spcPct val="100000"/>
              </a:lnSpc>
              <a:spcBef>
                <a:spcPts val="0"/>
              </a:spcBef>
              <a:spcAft>
                <a:spcPts val="0"/>
              </a:spcAft>
              <a:buClr>
                <a:schemeClr val="accent6"/>
              </a:buClr>
              <a:buSzPts val="1400"/>
              <a:buFont typeface="Concert One"/>
              <a:buNone/>
              <a:defRPr>
                <a:solidFill>
                  <a:schemeClr val="accent6"/>
                </a:solidFill>
                <a:latin typeface="Concert One"/>
                <a:ea typeface="Concert One"/>
                <a:cs typeface="Concert One"/>
                <a:sym typeface="Concert One"/>
              </a:defRPr>
            </a:lvl4pPr>
            <a:lvl5pPr lvl="4" rtl="0" algn="ctr">
              <a:lnSpc>
                <a:spcPct val="100000"/>
              </a:lnSpc>
              <a:spcBef>
                <a:spcPts val="0"/>
              </a:spcBef>
              <a:spcAft>
                <a:spcPts val="0"/>
              </a:spcAft>
              <a:buClr>
                <a:schemeClr val="accent6"/>
              </a:buClr>
              <a:buSzPts val="1400"/>
              <a:buFont typeface="Concert One"/>
              <a:buNone/>
              <a:defRPr>
                <a:solidFill>
                  <a:schemeClr val="accent6"/>
                </a:solidFill>
                <a:latin typeface="Concert One"/>
                <a:ea typeface="Concert One"/>
                <a:cs typeface="Concert One"/>
                <a:sym typeface="Concert One"/>
              </a:defRPr>
            </a:lvl5pPr>
            <a:lvl6pPr lvl="5" rtl="0" algn="ctr">
              <a:lnSpc>
                <a:spcPct val="100000"/>
              </a:lnSpc>
              <a:spcBef>
                <a:spcPts val="0"/>
              </a:spcBef>
              <a:spcAft>
                <a:spcPts val="0"/>
              </a:spcAft>
              <a:buClr>
                <a:schemeClr val="accent6"/>
              </a:buClr>
              <a:buSzPts val="1400"/>
              <a:buFont typeface="Concert One"/>
              <a:buNone/>
              <a:defRPr>
                <a:solidFill>
                  <a:schemeClr val="accent6"/>
                </a:solidFill>
                <a:latin typeface="Concert One"/>
                <a:ea typeface="Concert One"/>
                <a:cs typeface="Concert One"/>
                <a:sym typeface="Concert One"/>
              </a:defRPr>
            </a:lvl6pPr>
            <a:lvl7pPr lvl="6" rtl="0" algn="ctr">
              <a:lnSpc>
                <a:spcPct val="100000"/>
              </a:lnSpc>
              <a:spcBef>
                <a:spcPts val="0"/>
              </a:spcBef>
              <a:spcAft>
                <a:spcPts val="0"/>
              </a:spcAft>
              <a:buClr>
                <a:schemeClr val="accent6"/>
              </a:buClr>
              <a:buSzPts val="1400"/>
              <a:buFont typeface="Concert One"/>
              <a:buNone/>
              <a:defRPr>
                <a:solidFill>
                  <a:schemeClr val="accent6"/>
                </a:solidFill>
                <a:latin typeface="Concert One"/>
                <a:ea typeface="Concert One"/>
                <a:cs typeface="Concert One"/>
                <a:sym typeface="Concert One"/>
              </a:defRPr>
            </a:lvl7pPr>
            <a:lvl8pPr lvl="7" rtl="0" algn="ctr">
              <a:lnSpc>
                <a:spcPct val="100000"/>
              </a:lnSpc>
              <a:spcBef>
                <a:spcPts val="0"/>
              </a:spcBef>
              <a:spcAft>
                <a:spcPts val="0"/>
              </a:spcAft>
              <a:buClr>
                <a:schemeClr val="accent6"/>
              </a:buClr>
              <a:buSzPts val="1400"/>
              <a:buFont typeface="Concert One"/>
              <a:buNone/>
              <a:defRPr>
                <a:solidFill>
                  <a:schemeClr val="accent6"/>
                </a:solidFill>
                <a:latin typeface="Concert One"/>
                <a:ea typeface="Concert One"/>
                <a:cs typeface="Concert One"/>
                <a:sym typeface="Concert One"/>
              </a:defRPr>
            </a:lvl8pPr>
            <a:lvl9pPr lvl="8" rtl="0" algn="ctr">
              <a:lnSpc>
                <a:spcPct val="100000"/>
              </a:lnSpc>
              <a:spcBef>
                <a:spcPts val="0"/>
              </a:spcBef>
              <a:spcAft>
                <a:spcPts val="0"/>
              </a:spcAft>
              <a:buClr>
                <a:schemeClr val="accent6"/>
              </a:buClr>
              <a:buSzPts val="1400"/>
              <a:buFont typeface="Concert One"/>
              <a:buNone/>
              <a:defRPr>
                <a:solidFill>
                  <a:schemeClr val="accent6"/>
                </a:solidFill>
                <a:latin typeface="Concert One"/>
                <a:ea typeface="Concert One"/>
                <a:cs typeface="Concert One"/>
                <a:sym typeface="Concert One"/>
              </a:defRPr>
            </a:lvl9pPr>
          </a:lstStyle>
          <a:p/>
        </p:txBody>
      </p:sp>
      <p:sp>
        <p:nvSpPr>
          <p:cNvPr id="1475" name="Google Shape;1475;p25"/>
          <p:cNvSpPr txBox="1"/>
          <p:nvPr>
            <p:ph type="title"/>
          </p:nvPr>
        </p:nvSpPr>
        <p:spPr>
          <a:xfrm>
            <a:off x="713225" y="1796800"/>
            <a:ext cx="4349400" cy="323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grpSp>
        <p:nvGrpSpPr>
          <p:cNvPr id="1476" name="Google Shape;1476;p25"/>
          <p:cNvGrpSpPr/>
          <p:nvPr/>
        </p:nvGrpSpPr>
        <p:grpSpPr>
          <a:xfrm rot="10800000">
            <a:off x="-344403" y="-1059532"/>
            <a:ext cx="10519737" cy="6877754"/>
            <a:chOff x="-1030203" y="-1059532"/>
            <a:chExt cx="10519737" cy="6877754"/>
          </a:xfrm>
        </p:grpSpPr>
        <p:sp>
          <p:nvSpPr>
            <p:cNvPr id="1477" name="Google Shape;1477;p25"/>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5"/>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5"/>
            <p:cNvSpPr/>
            <p:nvPr/>
          </p:nvSpPr>
          <p:spPr>
            <a:xfrm>
              <a:off x="6221226" y="-453748"/>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5"/>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5"/>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5"/>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5"/>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5"/>
            <p:cNvSpPr/>
            <p:nvPr/>
          </p:nvSpPr>
          <p:spPr>
            <a:xfrm rot="-5400000">
              <a:off x="2151204" y="-731508"/>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5"/>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5"/>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5"/>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5"/>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5"/>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5"/>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5"/>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5"/>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5"/>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5"/>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5"/>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5"/>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5"/>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5"/>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5"/>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5"/>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5"/>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5"/>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5"/>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5"/>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5"/>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5"/>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5"/>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5"/>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5"/>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5"/>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5"/>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5"/>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5"/>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5"/>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5"/>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5"/>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5"/>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5"/>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5"/>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5"/>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5"/>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5"/>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5"/>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5"/>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5"/>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5"/>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5"/>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5"/>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5"/>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5"/>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5"/>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5"/>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5"/>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5"/>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5"/>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5"/>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5"/>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5"/>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5"/>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5"/>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5"/>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5"/>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5"/>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5"/>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5"/>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2">
    <p:spTree>
      <p:nvGrpSpPr>
        <p:cNvPr id="1546" name="Shape 1546"/>
        <p:cNvGrpSpPr/>
        <p:nvPr/>
      </p:nvGrpSpPr>
      <p:grpSpPr>
        <a:xfrm>
          <a:off x="0" y="0"/>
          <a:ext cx="0" cy="0"/>
          <a:chOff x="0" y="0"/>
          <a:chExt cx="0" cy="0"/>
        </a:xfrm>
      </p:grpSpPr>
      <p:sp>
        <p:nvSpPr>
          <p:cNvPr id="1547" name="Google Shape;1547;p26"/>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6"/>
          <p:cNvSpPr txBox="1"/>
          <p:nvPr>
            <p:ph idx="1" type="body"/>
          </p:nvPr>
        </p:nvSpPr>
        <p:spPr>
          <a:xfrm>
            <a:off x="720000" y="1081825"/>
            <a:ext cx="7704000" cy="351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2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549" name="Google Shape;1549;p26"/>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grpSp>
        <p:nvGrpSpPr>
          <p:cNvPr id="1550" name="Google Shape;1550;p26"/>
          <p:cNvGrpSpPr/>
          <p:nvPr/>
        </p:nvGrpSpPr>
        <p:grpSpPr>
          <a:xfrm>
            <a:off x="-327663" y="-983332"/>
            <a:ext cx="10883997" cy="5930977"/>
            <a:chOff x="-327663" y="-983332"/>
            <a:chExt cx="10883997" cy="5930977"/>
          </a:xfrm>
        </p:grpSpPr>
        <p:sp>
          <p:nvSpPr>
            <p:cNvPr id="1551" name="Google Shape;1551;p26"/>
            <p:cNvSpPr/>
            <p:nvPr/>
          </p:nvSpPr>
          <p:spPr>
            <a:xfrm flipH="1">
              <a:off x="8444078" y="-9833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6"/>
            <p:cNvSpPr/>
            <p:nvPr/>
          </p:nvSpPr>
          <p:spPr>
            <a:xfrm flipH="1" rot="-5400000">
              <a:off x="-801068" y="26695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6"/>
            <p:cNvSpPr/>
            <p:nvPr/>
          </p:nvSpPr>
          <p:spPr>
            <a:xfrm flipH="1">
              <a:off x="2347630"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6"/>
            <p:cNvSpPr/>
            <p:nvPr/>
          </p:nvSpPr>
          <p:spPr>
            <a:xfrm flipH="1">
              <a:off x="5319137" y="47101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00FFB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6"/>
            <p:cNvSpPr/>
            <p:nvPr/>
          </p:nvSpPr>
          <p:spPr>
            <a:xfrm flipH="1">
              <a:off x="359316" y="4005923"/>
              <a:ext cx="130796" cy="130796"/>
            </a:xfrm>
            <a:custGeom>
              <a:rect b="b" l="l" r="r" t="t"/>
              <a:pathLst>
                <a:path extrusionOk="0" fill="none" h="4062" w="4062">
                  <a:moveTo>
                    <a:pt x="4062" y="2048"/>
                  </a:moveTo>
                  <a:lnTo>
                    <a:pt x="4062" y="2048"/>
                  </a:lnTo>
                  <a:lnTo>
                    <a:pt x="4029" y="2242"/>
                  </a:lnTo>
                  <a:lnTo>
                    <a:pt x="3997" y="2437"/>
                  </a:lnTo>
                  <a:lnTo>
                    <a:pt x="3964" y="2632"/>
                  </a:lnTo>
                  <a:lnTo>
                    <a:pt x="3899" y="2827"/>
                  </a:lnTo>
                  <a:lnTo>
                    <a:pt x="3704" y="3185"/>
                  </a:lnTo>
                  <a:lnTo>
                    <a:pt x="3444" y="3477"/>
                  </a:lnTo>
                  <a:lnTo>
                    <a:pt x="3152" y="3737"/>
                  </a:lnTo>
                  <a:lnTo>
                    <a:pt x="2794" y="3899"/>
                  </a:lnTo>
                  <a:lnTo>
                    <a:pt x="2632" y="3964"/>
                  </a:lnTo>
                  <a:lnTo>
                    <a:pt x="2437" y="4029"/>
                  </a:lnTo>
                  <a:lnTo>
                    <a:pt x="2242" y="4062"/>
                  </a:lnTo>
                  <a:lnTo>
                    <a:pt x="2015" y="4062"/>
                  </a:lnTo>
                  <a:lnTo>
                    <a:pt x="2015" y="4062"/>
                  </a:lnTo>
                  <a:lnTo>
                    <a:pt x="1820" y="4062"/>
                  </a:lnTo>
                  <a:lnTo>
                    <a:pt x="1625" y="4029"/>
                  </a:lnTo>
                  <a:lnTo>
                    <a:pt x="1430" y="3964"/>
                  </a:lnTo>
                  <a:lnTo>
                    <a:pt x="1235" y="3899"/>
                  </a:lnTo>
                  <a:lnTo>
                    <a:pt x="878" y="3737"/>
                  </a:lnTo>
                  <a:lnTo>
                    <a:pt x="585" y="3477"/>
                  </a:lnTo>
                  <a:lnTo>
                    <a:pt x="325" y="3185"/>
                  </a:lnTo>
                  <a:lnTo>
                    <a:pt x="163" y="2827"/>
                  </a:lnTo>
                  <a:lnTo>
                    <a:pt x="65" y="2632"/>
                  </a:lnTo>
                  <a:lnTo>
                    <a:pt x="33" y="2437"/>
                  </a:lnTo>
                  <a:lnTo>
                    <a:pt x="0" y="2242"/>
                  </a:lnTo>
                  <a:lnTo>
                    <a:pt x="0" y="2048"/>
                  </a:lnTo>
                  <a:lnTo>
                    <a:pt x="0" y="2048"/>
                  </a:lnTo>
                  <a:lnTo>
                    <a:pt x="0" y="1820"/>
                  </a:lnTo>
                  <a:lnTo>
                    <a:pt x="33" y="1625"/>
                  </a:lnTo>
                  <a:lnTo>
                    <a:pt x="65" y="1430"/>
                  </a:lnTo>
                  <a:lnTo>
                    <a:pt x="163" y="1235"/>
                  </a:lnTo>
                  <a:lnTo>
                    <a:pt x="325" y="910"/>
                  </a:lnTo>
                  <a:lnTo>
                    <a:pt x="585" y="618"/>
                  </a:lnTo>
                  <a:lnTo>
                    <a:pt x="878" y="358"/>
                  </a:lnTo>
                  <a:lnTo>
                    <a:pt x="1235" y="163"/>
                  </a:lnTo>
                  <a:lnTo>
                    <a:pt x="1430" y="98"/>
                  </a:lnTo>
                  <a:lnTo>
                    <a:pt x="1625" y="33"/>
                  </a:lnTo>
                  <a:lnTo>
                    <a:pt x="1820" y="33"/>
                  </a:lnTo>
                  <a:lnTo>
                    <a:pt x="2015" y="1"/>
                  </a:lnTo>
                  <a:lnTo>
                    <a:pt x="2015" y="1"/>
                  </a:lnTo>
                  <a:lnTo>
                    <a:pt x="2242" y="33"/>
                  </a:lnTo>
                  <a:lnTo>
                    <a:pt x="2437" y="33"/>
                  </a:lnTo>
                  <a:lnTo>
                    <a:pt x="2632" y="98"/>
                  </a:lnTo>
                  <a:lnTo>
                    <a:pt x="2794" y="163"/>
                  </a:lnTo>
                  <a:lnTo>
                    <a:pt x="3152" y="358"/>
                  </a:lnTo>
                  <a:lnTo>
                    <a:pt x="3444" y="618"/>
                  </a:lnTo>
                  <a:lnTo>
                    <a:pt x="3704" y="910"/>
                  </a:lnTo>
                  <a:lnTo>
                    <a:pt x="3899" y="1235"/>
                  </a:lnTo>
                  <a:lnTo>
                    <a:pt x="3964" y="1430"/>
                  </a:lnTo>
                  <a:lnTo>
                    <a:pt x="3997" y="1625"/>
                  </a:lnTo>
                  <a:lnTo>
                    <a:pt x="4029" y="1820"/>
                  </a:lnTo>
                  <a:lnTo>
                    <a:pt x="4062" y="2048"/>
                  </a:lnTo>
                  <a:lnTo>
                    <a:pt x="4062" y="2048"/>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6"/>
            <p:cNvSpPr/>
            <p:nvPr/>
          </p:nvSpPr>
          <p:spPr>
            <a:xfrm flipH="1">
              <a:off x="9005617" y="1596209"/>
              <a:ext cx="45016" cy="45016"/>
            </a:xfrm>
            <a:custGeom>
              <a:rect b="b" l="l" r="r" t="t"/>
              <a:pathLst>
                <a:path extrusionOk="0" h="1398"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5"/>
                  </a:lnTo>
                  <a:lnTo>
                    <a:pt x="228" y="1203"/>
                  </a:lnTo>
                  <a:lnTo>
                    <a:pt x="325" y="1300"/>
                  </a:lnTo>
                  <a:lnTo>
                    <a:pt x="455" y="1365"/>
                  </a:lnTo>
                  <a:lnTo>
                    <a:pt x="585" y="1398"/>
                  </a:lnTo>
                  <a:lnTo>
                    <a:pt x="845" y="1398"/>
                  </a:lnTo>
                  <a:lnTo>
                    <a:pt x="975"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6"/>
            <p:cNvSpPr/>
            <p:nvPr/>
          </p:nvSpPr>
          <p:spPr>
            <a:xfrm flipH="1">
              <a:off x="8890534" y="1596209"/>
              <a:ext cx="45016" cy="45016"/>
            </a:xfrm>
            <a:custGeom>
              <a:rect b="b" l="l" r="r" t="t"/>
              <a:pathLst>
                <a:path extrusionOk="0" h="1398"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5"/>
                  </a:lnTo>
                  <a:lnTo>
                    <a:pt x="195" y="1203"/>
                  </a:lnTo>
                  <a:lnTo>
                    <a:pt x="325" y="1300"/>
                  </a:lnTo>
                  <a:lnTo>
                    <a:pt x="423" y="1365"/>
                  </a:lnTo>
                  <a:lnTo>
                    <a:pt x="553" y="1398"/>
                  </a:lnTo>
                  <a:lnTo>
                    <a:pt x="845" y="1398"/>
                  </a:lnTo>
                  <a:lnTo>
                    <a:pt x="975" y="1365"/>
                  </a:lnTo>
                  <a:lnTo>
                    <a:pt x="1105" y="1300"/>
                  </a:lnTo>
                  <a:lnTo>
                    <a:pt x="1203" y="1203"/>
                  </a:lnTo>
                  <a:lnTo>
                    <a:pt x="1268" y="1105"/>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6"/>
            <p:cNvSpPr/>
            <p:nvPr/>
          </p:nvSpPr>
          <p:spPr>
            <a:xfrm flipH="1">
              <a:off x="8775452" y="1596209"/>
              <a:ext cx="45016" cy="45016"/>
            </a:xfrm>
            <a:custGeom>
              <a:rect b="b" l="l" r="r" t="t"/>
              <a:pathLst>
                <a:path extrusionOk="0" h="1398"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5"/>
                  </a:lnTo>
                  <a:lnTo>
                    <a:pt x="195" y="1203"/>
                  </a:lnTo>
                  <a:lnTo>
                    <a:pt x="293" y="1300"/>
                  </a:lnTo>
                  <a:lnTo>
                    <a:pt x="423" y="1365"/>
                  </a:lnTo>
                  <a:lnTo>
                    <a:pt x="553" y="1398"/>
                  </a:lnTo>
                  <a:lnTo>
                    <a:pt x="813" y="1398"/>
                  </a:lnTo>
                  <a:lnTo>
                    <a:pt x="943" y="1365"/>
                  </a:lnTo>
                  <a:lnTo>
                    <a:pt x="1073" y="1300"/>
                  </a:lnTo>
                  <a:lnTo>
                    <a:pt x="1170" y="1203"/>
                  </a:lnTo>
                  <a:lnTo>
                    <a:pt x="1268" y="1105"/>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6"/>
            <p:cNvSpPr/>
            <p:nvPr/>
          </p:nvSpPr>
          <p:spPr>
            <a:xfrm flipH="1">
              <a:off x="8661431" y="1596209"/>
              <a:ext cx="45016" cy="45016"/>
            </a:xfrm>
            <a:custGeom>
              <a:rect b="b" l="l" r="r" t="t"/>
              <a:pathLst>
                <a:path extrusionOk="0" h="1398"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5"/>
                  </a:lnTo>
                  <a:lnTo>
                    <a:pt x="196" y="1203"/>
                  </a:lnTo>
                  <a:lnTo>
                    <a:pt x="326" y="1300"/>
                  </a:lnTo>
                  <a:lnTo>
                    <a:pt x="423" y="1365"/>
                  </a:lnTo>
                  <a:lnTo>
                    <a:pt x="553" y="1398"/>
                  </a:lnTo>
                  <a:lnTo>
                    <a:pt x="846" y="1398"/>
                  </a:lnTo>
                  <a:lnTo>
                    <a:pt x="976"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6"/>
            <p:cNvSpPr/>
            <p:nvPr/>
          </p:nvSpPr>
          <p:spPr>
            <a:xfrm flipH="1">
              <a:off x="8546349" y="1596209"/>
              <a:ext cx="45016" cy="45016"/>
            </a:xfrm>
            <a:custGeom>
              <a:rect b="b" l="l" r="r" t="t"/>
              <a:pathLst>
                <a:path extrusionOk="0" h="1398"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5"/>
                  </a:lnTo>
                  <a:lnTo>
                    <a:pt x="196" y="1203"/>
                  </a:lnTo>
                  <a:lnTo>
                    <a:pt x="293" y="1300"/>
                  </a:lnTo>
                  <a:lnTo>
                    <a:pt x="423" y="1365"/>
                  </a:lnTo>
                  <a:lnTo>
                    <a:pt x="553" y="1398"/>
                  </a:lnTo>
                  <a:lnTo>
                    <a:pt x="845" y="1398"/>
                  </a:lnTo>
                  <a:lnTo>
                    <a:pt x="975" y="1365"/>
                  </a:lnTo>
                  <a:lnTo>
                    <a:pt x="1073" y="1300"/>
                  </a:lnTo>
                  <a:lnTo>
                    <a:pt x="1170" y="1203"/>
                  </a:lnTo>
                  <a:lnTo>
                    <a:pt x="1268" y="1105"/>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6"/>
            <p:cNvSpPr/>
            <p:nvPr/>
          </p:nvSpPr>
          <p:spPr>
            <a:xfrm flipH="1">
              <a:off x="9005617" y="1693517"/>
              <a:ext cx="45016" cy="45016"/>
            </a:xfrm>
            <a:custGeom>
              <a:rect b="b" l="l" r="r" t="t"/>
              <a:pathLst>
                <a:path extrusionOk="0" h="1398" w="1398">
                  <a:moveTo>
                    <a:pt x="715" y="0"/>
                  </a:moveTo>
                  <a:lnTo>
                    <a:pt x="585" y="33"/>
                  </a:lnTo>
                  <a:lnTo>
                    <a:pt x="455" y="65"/>
                  </a:lnTo>
                  <a:lnTo>
                    <a:pt x="325" y="130"/>
                  </a:lnTo>
                  <a:lnTo>
                    <a:pt x="228" y="228"/>
                  </a:lnTo>
                  <a:lnTo>
                    <a:pt x="131" y="325"/>
                  </a:lnTo>
                  <a:lnTo>
                    <a:pt x="66" y="423"/>
                  </a:lnTo>
                  <a:lnTo>
                    <a:pt x="33" y="553"/>
                  </a:lnTo>
                  <a:lnTo>
                    <a:pt x="1" y="715"/>
                  </a:lnTo>
                  <a:lnTo>
                    <a:pt x="33" y="845"/>
                  </a:lnTo>
                  <a:lnTo>
                    <a:pt x="66" y="975"/>
                  </a:lnTo>
                  <a:lnTo>
                    <a:pt x="131" y="1105"/>
                  </a:lnTo>
                  <a:lnTo>
                    <a:pt x="228" y="1203"/>
                  </a:lnTo>
                  <a:lnTo>
                    <a:pt x="325" y="1300"/>
                  </a:lnTo>
                  <a:lnTo>
                    <a:pt x="455" y="1365"/>
                  </a:lnTo>
                  <a:lnTo>
                    <a:pt x="585" y="1397"/>
                  </a:lnTo>
                  <a:lnTo>
                    <a:pt x="845" y="1397"/>
                  </a:lnTo>
                  <a:lnTo>
                    <a:pt x="975"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5" y="65"/>
                  </a:lnTo>
                  <a:lnTo>
                    <a:pt x="845" y="33"/>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6"/>
            <p:cNvSpPr/>
            <p:nvPr/>
          </p:nvSpPr>
          <p:spPr>
            <a:xfrm flipH="1">
              <a:off x="8890534" y="1693517"/>
              <a:ext cx="45016" cy="45016"/>
            </a:xfrm>
            <a:custGeom>
              <a:rect b="b" l="l" r="r" t="t"/>
              <a:pathLst>
                <a:path extrusionOk="0" h="1398" w="1398">
                  <a:moveTo>
                    <a:pt x="715" y="0"/>
                  </a:moveTo>
                  <a:lnTo>
                    <a:pt x="553" y="33"/>
                  </a:lnTo>
                  <a:lnTo>
                    <a:pt x="423" y="65"/>
                  </a:lnTo>
                  <a:lnTo>
                    <a:pt x="325" y="130"/>
                  </a:lnTo>
                  <a:lnTo>
                    <a:pt x="195" y="228"/>
                  </a:lnTo>
                  <a:lnTo>
                    <a:pt x="130" y="325"/>
                  </a:lnTo>
                  <a:lnTo>
                    <a:pt x="65" y="423"/>
                  </a:lnTo>
                  <a:lnTo>
                    <a:pt x="1" y="553"/>
                  </a:lnTo>
                  <a:lnTo>
                    <a:pt x="1" y="715"/>
                  </a:lnTo>
                  <a:lnTo>
                    <a:pt x="1" y="845"/>
                  </a:lnTo>
                  <a:lnTo>
                    <a:pt x="65" y="975"/>
                  </a:lnTo>
                  <a:lnTo>
                    <a:pt x="130" y="1105"/>
                  </a:lnTo>
                  <a:lnTo>
                    <a:pt x="195" y="1203"/>
                  </a:lnTo>
                  <a:lnTo>
                    <a:pt x="325" y="1300"/>
                  </a:lnTo>
                  <a:lnTo>
                    <a:pt x="423" y="1365"/>
                  </a:lnTo>
                  <a:lnTo>
                    <a:pt x="553" y="1397"/>
                  </a:lnTo>
                  <a:lnTo>
                    <a:pt x="845" y="1397"/>
                  </a:lnTo>
                  <a:lnTo>
                    <a:pt x="975" y="1365"/>
                  </a:lnTo>
                  <a:lnTo>
                    <a:pt x="1105" y="1300"/>
                  </a:lnTo>
                  <a:lnTo>
                    <a:pt x="1203" y="1203"/>
                  </a:lnTo>
                  <a:lnTo>
                    <a:pt x="1268" y="1105"/>
                  </a:lnTo>
                  <a:lnTo>
                    <a:pt x="1333" y="975"/>
                  </a:lnTo>
                  <a:lnTo>
                    <a:pt x="1398" y="845"/>
                  </a:lnTo>
                  <a:lnTo>
                    <a:pt x="1398" y="715"/>
                  </a:lnTo>
                  <a:lnTo>
                    <a:pt x="1398" y="553"/>
                  </a:lnTo>
                  <a:lnTo>
                    <a:pt x="1333" y="423"/>
                  </a:lnTo>
                  <a:lnTo>
                    <a:pt x="1268" y="325"/>
                  </a:lnTo>
                  <a:lnTo>
                    <a:pt x="1203" y="228"/>
                  </a:lnTo>
                  <a:lnTo>
                    <a:pt x="1105" y="130"/>
                  </a:lnTo>
                  <a:lnTo>
                    <a:pt x="975" y="65"/>
                  </a:lnTo>
                  <a:lnTo>
                    <a:pt x="845" y="33"/>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6"/>
            <p:cNvSpPr/>
            <p:nvPr/>
          </p:nvSpPr>
          <p:spPr>
            <a:xfrm flipH="1">
              <a:off x="8775452" y="1693517"/>
              <a:ext cx="45016" cy="45016"/>
            </a:xfrm>
            <a:custGeom>
              <a:rect b="b" l="l" r="r" t="t"/>
              <a:pathLst>
                <a:path extrusionOk="0" h="1398" w="1398">
                  <a:moveTo>
                    <a:pt x="683" y="0"/>
                  </a:moveTo>
                  <a:lnTo>
                    <a:pt x="553" y="33"/>
                  </a:lnTo>
                  <a:lnTo>
                    <a:pt x="423" y="65"/>
                  </a:lnTo>
                  <a:lnTo>
                    <a:pt x="293" y="130"/>
                  </a:lnTo>
                  <a:lnTo>
                    <a:pt x="195" y="228"/>
                  </a:lnTo>
                  <a:lnTo>
                    <a:pt x="98" y="325"/>
                  </a:lnTo>
                  <a:lnTo>
                    <a:pt x="33" y="423"/>
                  </a:lnTo>
                  <a:lnTo>
                    <a:pt x="0" y="553"/>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7" y="715"/>
                  </a:lnTo>
                  <a:lnTo>
                    <a:pt x="1365" y="553"/>
                  </a:lnTo>
                  <a:lnTo>
                    <a:pt x="1333" y="423"/>
                  </a:lnTo>
                  <a:lnTo>
                    <a:pt x="1268" y="325"/>
                  </a:lnTo>
                  <a:lnTo>
                    <a:pt x="1170" y="228"/>
                  </a:lnTo>
                  <a:lnTo>
                    <a:pt x="1073" y="130"/>
                  </a:lnTo>
                  <a:lnTo>
                    <a:pt x="943" y="65"/>
                  </a:lnTo>
                  <a:lnTo>
                    <a:pt x="813" y="33"/>
                  </a:lnTo>
                  <a:lnTo>
                    <a:pt x="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6"/>
            <p:cNvSpPr/>
            <p:nvPr/>
          </p:nvSpPr>
          <p:spPr>
            <a:xfrm flipH="1">
              <a:off x="8661431" y="1693517"/>
              <a:ext cx="45016" cy="45016"/>
            </a:xfrm>
            <a:custGeom>
              <a:rect b="b" l="l" r="r" t="t"/>
              <a:pathLst>
                <a:path extrusionOk="0" h="1398" w="1398">
                  <a:moveTo>
                    <a:pt x="716" y="0"/>
                  </a:moveTo>
                  <a:lnTo>
                    <a:pt x="553" y="33"/>
                  </a:lnTo>
                  <a:lnTo>
                    <a:pt x="423" y="65"/>
                  </a:lnTo>
                  <a:lnTo>
                    <a:pt x="326" y="130"/>
                  </a:lnTo>
                  <a:lnTo>
                    <a:pt x="196" y="228"/>
                  </a:lnTo>
                  <a:lnTo>
                    <a:pt x="131" y="325"/>
                  </a:lnTo>
                  <a:lnTo>
                    <a:pt x="66" y="423"/>
                  </a:lnTo>
                  <a:lnTo>
                    <a:pt x="33" y="553"/>
                  </a:lnTo>
                  <a:lnTo>
                    <a:pt x="1" y="715"/>
                  </a:lnTo>
                  <a:lnTo>
                    <a:pt x="33" y="845"/>
                  </a:lnTo>
                  <a:lnTo>
                    <a:pt x="66" y="975"/>
                  </a:lnTo>
                  <a:lnTo>
                    <a:pt x="131" y="1105"/>
                  </a:lnTo>
                  <a:lnTo>
                    <a:pt x="196" y="1203"/>
                  </a:lnTo>
                  <a:lnTo>
                    <a:pt x="326" y="1300"/>
                  </a:lnTo>
                  <a:lnTo>
                    <a:pt x="423" y="1365"/>
                  </a:lnTo>
                  <a:lnTo>
                    <a:pt x="553" y="1397"/>
                  </a:lnTo>
                  <a:lnTo>
                    <a:pt x="846" y="1397"/>
                  </a:lnTo>
                  <a:lnTo>
                    <a:pt x="976"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6" y="65"/>
                  </a:lnTo>
                  <a:lnTo>
                    <a:pt x="846" y="33"/>
                  </a:lnTo>
                  <a:lnTo>
                    <a:pt x="7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6"/>
            <p:cNvSpPr/>
            <p:nvPr/>
          </p:nvSpPr>
          <p:spPr>
            <a:xfrm flipH="1">
              <a:off x="8546349" y="1693517"/>
              <a:ext cx="45016" cy="45016"/>
            </a:xfrm>
            <a:custGeom>
              <a:rect b="b" l="l" r="r" t="t"/>
              <a:pathLst>
                <a:path extrusionOk="0" h="1398" w="1398">
                  <a:moveTo>
                    <a:pt x="683" y="0"/>
                  </a:moveTo>
                  <a:lnTo>
                    <a:pt x="553" y="33"/>
                  </a:lnTo>
                  <a:lnTo>
                    <a:pt x="423" y="65"/>
                  </a:lnTo>
                  <a:lnTo>
                    <a:pt x="293" y="130"/>
                  </a:lnTo>
                  <a:lnTo>
                    <a:pt x="196" y="228"/>
                  </a:lnTo>
                  <a:lnTo>
                    <a:pt x="98" y="325"/>
                  </a:lnTo>
                  <a:lnTo>
                    <a:pt x="33" y="423"/>
                  </a:lnTo>
                  <a:lnTo>
                    <a:pt x="1" y="553"/>
                  </a:lnTo>
                  <a:lnTo>
                    <a:pt x="1" y="715"/>
                  </a:lnTo>
                  <a:lnTo>
                    <a:pt x="1" y="845"/>
                  </a:lnTo>
                  <a:lnTo>
                    <a:pt x="33" y="975"/>
                  </a:lnTo>
                  <a:lnTo>
                    <a:pt x="98" y="1105"/>
                  </a:lnTo>
                  <a:lnTo>
                    <a:pt x="196" y="1203"/>
                  </a:lnTo>
                  <a:lnTo>
                    <a:pt x="293" y="1300"/>
                  </a:lnTo>
                  <a:lnTo>
                    <a:pt x="423" y="1365"/>
                  </a:lnTo>
                  <a:lnTo>
                    <a:pt x="553" y="1397"/>
                  </a:lnTo>
                  <a:lnTo>
                    <a:pt x="845" y="1397"/>
                  </a:lnTo>
                  <a:lnTo>
                    <a:pt x="975" y="1365"/>
                  </a:lnTo>
                  <a:lnTo>
                    <a:pt x="1073" y="1300"/>
                  </a:lnTo>
                  <a:lnTo>
                    <a:pt x="1170" y="1203"/>
                  </a:lnTo>
                  <a:lnTo>
                    <a:pt x="1268" y="1105"/>
                  </a:lnTo>
                  <a:lnTo>
                    <a:pt x="1333" y="975"/>
                  </a:lnTo>
                  <a:lnTo>
                    <a:pt x="1365" y="845"/>
                  </a:lnTo>
                  <a:lnTo>
                    <a:pt x="1398" y="715"/>
                  </a:lnTo>
                  <a:lnTo>
                    <a:pt x="1365" y="553"/>
                  </a:lnTo>
                  <a:lnTo>
                    <a:pt x="1333" y="423"/>
                  </a:lnTo>
                  <a:lnTo>
                    <a:pt x="1268" y="325"/>
                  </a:lnTo>
                  <a:lnTo>
                    <a:pt x="1170" y="228"/>
                  </a:lnTo>
                  <a:lnTo>
                    <a:pt x="1073" y="130"/>
                  </a:lnTo>
                  <a:lnTo>
                    <a:pt x="975" y="65"/>
                  </a:lnTo>
                  <a:lnTo>
                    <a:pt x="845" y="33"/>
                  </a:lnTo>
                  <a:lnTo>
                    <a:pt x="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6"/>
            <p:cNvSpPr/>
            <p:nvPr/>
          </p:nvSpPr>
          <p:spPr>
            <a:xfrm flipH="1">
              <a:off x="9005617" y="1790794"/>
              <a:ext cx="45016" cy="45048"/>
            </a:xfrm>
            <a:custGeom>
              <a:rect b="b" l="l" r="r" t="t"/>
              <a:pathLst>
                <a:path extrusionOk="0" h="1399"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6"/>
                  </a:lnTo>
                  <a:lnTo>
                    <a:pt x="228" y="1203"/>
                  </a:lnTo>
                  <a:lnTo>
                    <a:pt x="325" y="1301"/>
                  </a:lnTo>
                  <a:lnTo>
                    <a:pt x="455" y="1366"/>
                  </a:lnTo>
                  <a:lnTo>
                    <a:pt x="585" y="1398"/>
                  </a:lnTo>
                  <a:lnTo>
                    <a:pt x="845" y="1398"/>
                  </a:lnTo>
                  <a:lnTo>
                    <a:pt x="975"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6"/>
            <p:cNvSpPr/>
            <p:nvPr/>
          </p:nvSpPr>
          <p:spPr>
            <a:xfrm flipH="1">
              <a:off x="8890534" y="1790794"/>
              <a:ext cx="45016" cy="45048"/>
            </a:xfrm>
            <a:custGeom>
              <a:rect b="b" l="l" r="r" t="t"/>
              <a:pathLst>
                <a:path extrusionOk="0" h="1399"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6"/>
                  </a:lnTo>
                  <a:lnTo>
                    <a:pt x="195" y="1203"/>
                  </a:lnTo>
                  <a:lnTo>
                    <a:pt x="325" y="1301"/>
                  </a:lnTo>
                  <a:lnTo>
                    <a:pt x="423" y="1366"/>
                  </a:lnTo>
                  <a:lnTo>
                    <a:pt x="553" y="1398"/>
                  </a:lnTo>
                  <a:lnTo>
                    <a:pt x="845" y="1398"/>
                  </a:lnTo>
                  <a:lnTo>
                    <a:pt x="975" y="1366"/>
                  </a:lnTo>
                  <a:lnTo>
                    <a:pt x="1105" y="1301"/>
                  </a:lnTo>
                  <a:lnTo>
                    <a:pt x="1203" y="1203"/>
                  </a:lnTo>
                  <a:lnTo>
                    <a:pt x="1268" y="1106"/>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6"/>
            <p:cNvSpPr/>
            <p:nvPr/>
          </p:nvSpPr>
          <p:spPr>
            <a:xfrm flipH="1">
              <a:off x="8775452" y="1790794"/>
              <a:ext cx="45016" cy="45048"/>
            </a:xfrm>
            <a:custGeom>
              <a:rect b="b" l="l" r="r" t="t"/>
              <a:pathLst>
                <a:path extrusionOk="0" h="1399"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6"/>
                  </a:lnTo>
                  <a:lnTo>
                    <a:pt x="195" y="1203"/>
                  </a:lnTo>
                  <a:lnTo>
                    <a:pt x="293" y="1301"/>
                  </a:lnTo>
                  <a:lnTo>
                    <a:pt x="423" y="1366"/>
                  </a:lnTo>
                  <a:lnTo>
                    <a:pt x="553" y="1398"/>
                  </a:lnTo>
                  <a:lnTo>
                    <a:pt x="813" y="1398"/>
                  </a:lnTo>
                  <a:lnTo>
                    <a:pt x="943" y="1366"/>
                  </a:lnTo>
                  <a:lnTo>
                    <a:pt x="1073" y="1301"/>
                  </a:lnTo>
                  <a:lnTo>
                    <a:pt x="1170" y="1203"/>
                  </a:lnTo>
                  <a:lnTo>
                    <a:pt x="1268" y="1106"/>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6"/>
            <p:cNvSpPr/>
            <p:nvPr/>
          </p:nvSpPr>
          <p:spPr>
            <a:xfrm flipH="1">
              <a:off x="8661431" y="1790794"/>
              <a:ext cx="45016" cy="45048"/>
            </a:xfrm>
            <a:custGeom>
              <a:rect b="b" l="l" r="r" t="t"/>
              <a:pathLst>
                <a:path extrusionOk="0" h="1399"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6"/>
                  </a:lnTo>
                  <a:lnTo>
                    <a:pt x="196" y="1203"/>
                  </a:lnTo>
                  <a:lnTo>
                    <a:pt x="326" y="1301"/>
                  </a:lnTo>
                  <a:lnTo>
                    <a:pt x="423" y="1366"/>
                  </a:lnTo>
                  <a:lnTo>
                    <a:pt x="553" y="1398"/>
                  </a:lnTo>
                  <a:lnTo>
                    <a:pt x="846" y="1398"/>
                  </a:lnTo>
                  <a:lnTo>
                    <a:pt x="976"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6"/>
            <p:cNvSpPr/>
            <p:nvPr/>
          </p:nvSpPr>
          <p:spPr>
            <a:xfrm flipH="1">
              <a:off x="8546349" y="1790794"/>
              <a:ext cx="45016" cy="45048"/>
            </a:xfrm>
            <a:custGeom>
              <a:rect b="b" l="l" r="r" t="t"/>
              <a:pathLst>
                <a:path extrusionOk="0" h="1399"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6"/>
                  </a:lnTo>
                  <a:lnTo>
                    <a:pt x="196" y="1203"/>
                  </a:lnTo>
                  <a:lnTo>
                    <a:pt x="293" y="1301"/>
                  </a:lnTo>
                  <a:lnTo>
                    <a:pt x="423" y="1366"/>
                  </a:lnTo>
                  <a:lnTo>
                    <a:pt x="553" y="1398"/>
                  </a:lnTo>
                  <a:lnTo>
                    <a:pt x="845" y="1398"/>
                  </a:lnTo>
                  <a:lnTo>
                    <a:pt x="975" y="1366"/>
                  </a:lnTo>
                  <a:lnTo>
                    <a:pt x="1073" y="1301"/>
                  </a:lnTo>
                  <a:lnTo>
                    <a:pt x="1170" y="1203"/>
                  </a:lnTo>
                  <a:lnTo>
                    <a:pt x="1268" y="1106"/>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6"/>
            <p:cNvSpPr/>
            <p:nvPr/>
          </p:nvSpPr>
          <p:spPr>
            <a:xfrm flipH="1">
              <a:off x="9005617" y="1888102"/>
              <a:ext cx="45016" cy="45016"/>
            </a:xfrm>
            <a:custGeom>
              <a:rect b="b" l="l" r="r" t="t"/>
              <a:pathLst>
                <a:path extrusionOk="0" h="1398" w="1398">
                  <a:moveTo>
                    <a:pt x="715" y="1"/>
                  </a:moveTo>
                  <a:lnTo>
                    <a:pt x="585" y="33"/>
                  </a:lnTo>
                  <a:lnTo>
                    <a:pt x="455" y="66"/>
                  </a:lnTo>
                  <a:lnTo>
                    <a:pt x="325" y="130"/>
                  </a:lnTo>
                  <a:lnTo>
                    <a:pt x="228" y="195"/>
                  </a:lnTo>
                  <a:lnTo>
                    <a:pt x="131" y="325"/>
                  </a:lnTo>
                  <a:lnTo>
                    <a:pt x="66" y="423"/>
                  </a:lnTo>
                  <a:lnTo>
                    <a:pt x="33" y="553"/>
                  </a:lnTo>
                  <a:lnTo>
                    <a:pt x="1" y="715"/>
                  </a:lnTo>
                  <a:lnTo>
                    <a:pt x="33" y="845"/>
                  </a:lnTo>
                  <a:lnTo>
                    <a:pt x="66" y="975"/>
                  </a:lnTo>
                  <a:lnTo>
                    <a:pt x="131" y="1105"/>
                  </a:lnTo>
                  <a:lnTo>
                    <a:pt x="228" y="1203"/>
                  </a:lnTo>
                  <a:lnTo>
                    <a:pt x="325" y="1300"/>
                  </a:lnTo>
                  <a:lnTo>
                    <a:pt x="455" y="1333"/>
                  </a:lnTo>
                  <a:lnTo>
                    <a:pt x="585" y="1398"/>
                  </a:lnTo>
                  <a:lnTo>
                    <a:pt x="845" y="1398"/>
                  </a:lnTo>
                  <a:lnTo>
                    <a:pt x="975"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6"/>
            <p:cNvSpPr/>
            <p:nvPr/>
          </p:nvSpPr>
          <p:spPr>
            <a:xfrm flipH="1">
              <a:off x="8890534" y="1888102"/>
              <a:ext cx="45016" cy="45016"/>
            </a:xfrm>
            <a:custGeom>
              <a:rect b="b" l="l" r="r" t="t"/>
              <a:pathLst>
                <a:path extrusionOk="0" h="1398" w="1398">
                  <a:moveTo>
                    <a:pt x="715" y="1"/>
                  </a:moveTo>
                  <a:lnTo>
                    <a:pt x="553" y="33"/>
                  </a:lnTo>
                  <a:lnTo>
                    <a:pt x="423" y="66"/>
                  </a:lnTo>
                  <a:lnTo>
                    <a:pt x="325" y="130"/>
                  </a:lnTo>
                  <a:lnTo>
                    <a:pt x="195" y="195"/>
                  </a:lnTo>
                  <a:lnTo>
                    <a:pt x="130" y="325"/>
                  </a:lnTo>
                  <a:lnTo>
                    <a:pt x="65" y="423"/>
                  </a:lnTo>
                  <a:lnTo>
                    <a:pt x="1" y="553"/>
                  </a:lnTo>
                  <a:lnTo>
                    <a:pt x="1" y="715"/>
                  </a:lnTo>
                  <a:lnTo>
                    <a:pt x="1" y="845"/>
                  </a:lnTo>
                  <a:lnTo>
                    <a:pt x="65" y="975"/>
                  </a:lnTo>
                  <a:lnTo>
                    <a:pt x="130" y="1105"/>
                  </a:lnTo>
                  <a:lnTo>
                    <a:pt x="195" y="1203"/>
                  </a:lnTo>
                  <a:lnTo>
                    <a:pt x="325" y="1300"/>
                  </a:lnTo>
                  <a:lnTo>
                    <a:pt x="423" y="1333"/>
                  </a:lnTo>
                  <a:lnTo>
                    <a:pt x="553" y="1398"/>
                  </a:lnTo>
                  <a:lnTo>
                    <a:pt x="845" y="1398"/>
                  </a:lnTo>
                  <a:lnTo>
                    <a:pt x="975" y="1333"/>
                  </a:lnTo>
                  <a:lnTo>
                    <a:pt x="1105" y="1300"/>
                  </a:lnTo>
                  <a:lnTo>
                    <a:pt x="1203" y="1203"/>
                  </a:lnTo>
                  <a:lnTo>
                    <a:pt x="1268" y="1105"/>
                  </a:lnTo>
                  <a:lnTo>
                    <a:pt x="1333" y="975"/>
                  </a:lnTo>
                  <a:lnTo>
                    <a:pt x="1398" y="845"/>
                  </a:lnTo>
                  <a:lnTo>
                    <a:pt x="1398" y="715"/>
                  </a:lnTo>
                  <a:lnTo>
                    <a:pt x="1398" y="553"/>
                  </a:lnTo>
                  <a:lnTo>
                    <a:pt x="1333" y="423"/>
                  </a:lnTo>
                  <a:lnTo>
                    <a:pt x="1268" y="325"/>
                  </a:lnTo>
                  <a:lnTo>
                    <a:pt x="1203" y="195"/>
                  </a:lnTo>
                  <a:lnTo>
                    <a:pt x="1105" y="130"/>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6"/>
            <p:cNvSpPr/>
            <p:nvPr/>
          </p:nvSpPr>
          <p:spPr>
            <a:xfrm flipH="1">
              <a:off x="8775452" y="1888102"/>
              <a:ext cx="45016" cy="45016"/>
            </a:xfrm>
            <a:custGeom>
              <a:rect b="b" l="l" r="r" t="t"/>
              <a:pathLst>
                <a:path extrusionOk="0" h="1398" w="1398">
                  <a:moveTo>
                    <a:pt x="683" y="1"/>
                  </a:moveTo>
                  <a:lnTo>
                    <a:pt x="553" y="33"/>
                  </a:lnTo>
                  <a:lnTo>
                    <a:pt x="423" y="66"/>
                  </a:lnTo>
                  <a:lnTo>
                    <a:pt x="293" y="130"/>
                  </a:lnTo>
                  <a:lnTo>
                    <a:pt x="195" y="195"/>
                  </a:lnTo>
                  <a:lnTo>
                    <a:pt x="98" y="325"/>
                  </a:lnTo>
                  <a:lnTo>
                    <a:pt x="33" y="423"/>
                  </a:lnTo>
                  <a:lnTo>
                    <a:pt x="0" y="553"/>
                  </a:lnTo>
                  <a:lnTo>
                    <a:pt x="0" y="715"/>
                  </a:lnTo>
                  <a:lnTo>
                    <a:pt x="0" y="845"/>
                  </a:lnTo>
                  <a:lnTo>
                    <a:pt x="33" y="975"/>
                  </a:lnTo>
                  <a:lnTo>
                    <a:pt x="98" y="1105"/>
                  </a:lnTo>
                  <a:lnTo>
                    <a:pt x="195" y="1203"/>
                  </a:lnTo>
                  <a:lnTo>
                    <a:pt x="293" y="1300"/>
                  </a:lnTo>
                  <a:lnTo>
                    <a:pt x="423" y="1333"/>
                  </a:lnTo>
                  <a:lnTo>
                    <a:pt x="553" y="1398"/>
                  </a:lnTo>
                  <a:lnTo>
                    <a:pt x="813" y="1398"/>
                  </a:lnTo>
                  <a:lnTo>
                    <a:pt x="943" y="1333"/>
                  </a:lnTo>
                  <a:lnTo>
                    <a:pt x="1073" y="1300"/>
                  </a:lnTo>
                  <a:lnTo>
                    <a:pt x="1170" y="1203"/>
                  </a:lnTo>
                  <a:lnTo>
                    <a:pt x="1268" y="1105"/>
                  </a:lnTo>
                  <a:lnTo>
                    <a:pt x="1333" y="975"/>
                  </a:lnTo>
                  <a:lnTo>
                    <a:pt x="1365" y="845"/>
                  </a:lnTo>
                  <a:lnTo>
                    <a:pt x="1397" y="715"/>
                  </a:lnTo>
                  <a:lnTo>
                    <a:pt x="1365" y="553"/>
                  </a:lnTo>
                  <a:lnTo>
                    <a:pt x="1333" y="423"/>
                  </a:lnTo>
                  <a:lnTo>
                    <a:pt x="1268" y="325"/>
                  </a:lnTo>
                  <a:lnTo>
                    <a:pt x="1170" y="195"/>
                  </a:lnTo>
                  <a:lnTo>
                    <a:pt x="1073" y="130"/>
                  </a:lnTo>
                  <a:lnTo>
                    <a:pt x="943" y="66"/>
                  </a:lnTo>
                  <a:lnTo>
                    <a:pt x="813"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6"/>
            <p:cNvSpPr/>
            <p:nvPr/>
          </p:nvSpPr>
          <p:spPr>
            <a:xfrm flipH="1">
              <a:off x="8661431" y="1888102"/>
              <a:ext cx="45016" cy="45016"/>
            </a:xfrm>
            <a:custGeom>
              <a:rect b="b" l="l" r="r" t="t"/>
              <a:pathLst>
                <a:path extrusionOk="0" h="1398" w="1398">
                  <a:moveTo>
                    <a:pt x="716" y="1"/>
                  </a:moveTo>
                  <a:lnTo>
                    <a:pt x="553" y="33"/>
                  </a:lnTo>
                  <a:lnTo>
                    <a:pt x="423" y="66"/>
                  </a:lnTo>
                  <a:lnTo>
                    <a:pt x="326" y="130"/>
                  </a:lnTo>
                  <a:lnTo>
                    <a:pt x="196" y="195"/>
                  </a:lnTo>
                  <a:lnTo>
                    <a:pt x="131" y="325"/>
                  </a:lnTo>
                  <a:lnTo>
                    <a:pt x="66" y="423"/>
                  </a:lnTo>
                  <a:lnTo>
                    <a:pt x="33" y="553"/>
                  </a:lnTo>
                  <a:lnTo>
                    <a:pt x="1" y="715"/>
                  </a:lnTo>
                  <a:lnTo>
                    <a:pt x="33" y="845"/>
                  </a:lnTo>
                  <a:lnTo>
                    <a:pt x="66" y="975"/>
                  </a:lnTo>
                  <a:lnTo>
                    <a:pt x="131" y="1105"/>
                  </a:lnTo>
                  <a:lnTo>
                    <a:pt x="196" y="1203"/>
                  </a:lnTo>
                  <a:lnTo>
                    <a:pt x="326" y="1300"/>
                  </a:lnTo>
                  <a:lnTo>
                    <a:pt x="423" y="1333"/>
                  </a:lnTo>
                  <a:lnTo>
                    <a:pt x="553" y="1398"/>
                  </a:lnTo>
                  <a:lnTo>
                    <a:pt x="846" y="1398"/>
                  </a:lnTo>
                  <a:lnTo>
                    <a:pt x="976"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6" y="66"/>
                  </a:lnTo>
                  <a:lnTo>
                    <a:pt x="846" y="33"/>
                  </a:lnTo>
                  <a:lnTo>
                    <a:pt x="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6"/>
            <p:cNvSpPr/>
            <p:nvPr/>
          </p:nvSpPr>
          <p:spPr>
            <a:xfrm flipH="1">
              <a:off x="8546349" y="1888102"/>
              <a:ext cx="45016" cy="45016"/>
            </a:xfrm>
            <a:custGeom>
              <a:rect b="b" l="l" r="r" t="t"/>
              <a:pathLst>
                <a:path extrusionOk="0" h="1398" w="1398">
                  <a:moveTo>
                    <a:pt x="683" y="1"/>
                  </a:moveTo>
                  <a:lnTo>
                    <a:pt x="553" y="33"/>
                  </a:lnTo>
                  <a:lnTo>
                    <a:pt x="423" y="66"/>
                  </a:lnTo>
                  <a:lnTo>
                    <a:pt x="293" y="130"/>
                  </a:lnTo>
                  <a:lnTo>
                    <a:pt x="196" y="195"/>
                  </a:lnTo>
                  <a:lnTo>
                    <a:pt x="98" y="325"/>
                  </a:lnTo>
                  <a:lnTo>
                    <a:pt x="33" y="423"/>
                  </a:lnTo>
                  <a:lnTo>
                    <a:pt x="1" y="553"/>
                  </a:lnTo>
                  <a:lnTo>
                    <a:pt x="1" y="715"/>
                  </a:lnTo>
                  <a:lnTo>
                    <a:pt x="1" y="845"/>
                  </a:lnTo>
                  <a:lnTo>
                    <a:pt x="33" y="975"/>
                  </a:lnTo>
                  <a:lnTo>
                    <a:pt x="98" y="1105"/>
                  </a:lnTo>
                  <a:lnTo>
                    <a:pt x="196" y="1203"/>
                  </a:lnTo>
                  <a:lnTo>
                    <a:pt x="293" y="1300"/>
                  </a:lnTo>
                  <a:lnTo>
                    <a:pt x="423" y="1333"/>
                  </a:lnTo>
                  <a:lnTo>
                    <a:pt x="553" y="1398"/>
                  </a:lnTo>
                  <a:lnTo>
                    <a:pt x="845" y="1398"/>
                  </a:lnTo>
                  <a:lnTo>
                    <a:pt x="975" y="1333"/>
                  </a:lnTo>
                  <a:lnTo>
                    <a:pt x="1073" y="1300"/>
                  </a:lnTo>
                  <a:lnTo>
                    <a:pt x="1170" y="1203"/>
                  </a:lnTo>
                  <a:lnTo>
                    <a:pt x="1268" y="1105"/>
                  </a:lnTo>
                  <a:lnTo>
                    <a:pt x="1333" y="975"/>
                  </a:lnTo>
                  <a:lnTo>
                    <a:pt x="1365" y="845"/>
                  </a:lnTo>
                  <a:lnTo>
                    <a:pt x="1398" y="715"/>
                  </a:lnTo>
                  <a:lnTo>
                    <a:pt x="1365" y="553"/>
                  </a:lnTo>
                  <a:lnTo>
                    <a:pt x="1333" y="423"/>
                  </a:lnTo>
                  <a:lnTo>
                    <a:pt x="1268" y="325"/>
                  </a:lnTo>
                  <a:lnTo>
                    <a:pt x="1170" y="195"/>
                  </a:lnTo>
                  <a:lnTo>
                    <a:pt x="1073" y="130"/>
                  </a:lnTo>
                  <a:lnTo>
                    <a:pt x="975" y="66"/>
                  </a:lnTo>
                  <a:lnTo>
                    <a:pt x="845"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6"/>
            <p:cNvSpPr/>
            <p:nvPr/>
          </p:nvSpPr>
          <p:spPr>
            <a:xfrm flipH="1">
              <a:off x="9005617" y="1985410"/>
              <a:ext cx="45016" cy="45016"/>
            </a:xfrm>
            <a:custGeom>
              <a:rect b="b" l="l" r="r" t="t"/>
              <a:pathLst>
                <a:path extrusionOk="0" h="1398" w="1398">
                  <a:moveTo>
                    <a:pt x="715" y="0"/>
                  </a:moveTo>
                  <a:lnTo>
                    <a:pt x="585" y="33"/>
                  </a:lnTo>
                  <a:lnTo>
                    <a:pt x="455" y="65"/>
                  </a:lnTo>
                  <a:lnTo>
                    <a:pt x="325" y="130"/>
                  </a:lnTo>
                  <a:lnTo>
                    <a:pt x="228" y="195"/>
                  </a:lnTo>
                  <a:lnTo>
                    <a:pt x="131" y="325"/>
                  </a:lnTo>
                  <a:lnTo>
                    <a:pt x="66" y="422"/>
                  </a:lnTo>
                  <a:lnTo>
                    <a:pt x="33" y="552"/>
                  </a:lnTo>
                  <a:lnTo>
                    <a:pt x="1" y="715"/>
                  </a:lnTo>
                  <a:lnTo>
                    <a:pt x="33" y="845"/>
                  </a:lnTo>
                  <a:lnTo>
                    <a:pt x="66" y="975"/>
                  </a:lnTo>
                  <a:lnTo>
                    <a:pt x="131" y="1105"/>
                  </a:lnTo>
                  <a:lnTo>
                    <a:pt x="228" y="1202"/>
                  </a:lnTo>
                  <a:lnTo>
                    <a:pt x="325" y="1300"/>
                  </a:lnTo>
                  <a:lnTo>
                    <a:pt x="455" y="1332"/>
                  </a:lnTo>
                  <a:lnTo>
                    <a:pt x="585" y="1397"/>
                  </a:lnTo>
                  <a:lnTo>
                    <a:pt x="845" y="1397"/>
                  </a:lnTo>
                  <a:lnTo>
                    <a:pt x="975"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5" y="65"/>
                  </a:lnTo>
                  <a:lnTo>
                    <a:pt x="845" y="33"/>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6"/>
            <p:cNvSpPr/>
            <p:nvPr/>
          </p:nvSpPr>
          <p:spPr>
            <a:xfrm flipH="1">
              <a:off x="8890534" y="1985410"/>
              <a:ext cx="45016" cy="45016"/>
            </a:xfrm>
            <a:custGeom>
              <a:rect b="b" l="l" r="r" t="t"/>
              <a:pathLst>
                <a:path extrusionOk="0" h="1398" w="1398">
                  <a:moveTo>
                    <a:pt x="715" y="0"/>
                  </a:moveTo>
                  <a:lnTo>
                    <a:pt x="553" y="33"/>
                  </a:lnTo>
                  <a:lnTo>
                    <a:pt x="423" y="65"/>
                  </a:lnTo>
                  <a:lnTo>
                    <a:pt x="325" y="130"/>
                  </a:lnTo>
                  <a:lnTo>
                    <a:pt x="195" y="195"/>
                  </a:lnTo>
                  <a:lnTo>
                    <a:pt x="130" y="325"/>
                  </a:lnTo>
                  <a:lnTo>
                    <a:pt x="65" y="422"/>
                  </a:lnTo>
                  <a:lnTo>
                    <a:pt x="1" y="552"/>
                  </a:lnTo>
                  <a:lnTo>
                    <a:pt x="1" y="715"/>
                  </a:lnTo>
                  <a:lnTo>
                    <a:pt x="1" y="845"/>
                  </a:lnTo>
                  <a:lnTo>
                    <a:pt x="65" y="975"/>
                  </a:lnTo>
                  <a:lnTo>
                    <a:pt x="130" y="1105"/>
                  </a:lnTo>
                  <a:lnTo>
                    <a:pt x="195" y="1202"/>
                  </a:lnTo>
                  <a:lnTo>
                    <a:pt x="325" y="1300"/>
                  </a:lnTo>
                  <a:lnTo>
                    <a:pt x="423" y="1332"/>
                  </a:lnTo>
                  <a:lnTo>
                    <a:pt x="553" y="1397"/>
                  </a:lnTo>
                  <a:lnTo>
                    <a:pt x="845" y="1397"/>
                  </a:lnTo>
                  <a:lnTo>
                    <a:pt x="975" y="1332"/>
                  </a:lnTo>
                  <a:lnTo>
                    <a:pt x="1105" y="1300"/>
                  </a:lnTo>
                  <a:lnTo>
                    <a:pt x="1203" y="1202"/>
                  </a:lnTo>
                  <a:lnTo>
                    <a:pt x="1268" y="1105"/>
                  </a:lnTo>
                  <a:lnTo>
                    <a:pt x="1333" y="975"/>
                  </a:lnTo>
                  <a:lnTo>
                    <a:pt x="1398" y="845"/>
                  </a:lnTo>
                  <a:lnTo>
                    <a:pt x="1398" y="715"/>
                  </a:lnTo>
                  <a:lnTo>
                    <a:pt x="1398" y="552"/>
                  </a:lnTo>
                  <a:lnTo>
                    <a:pt x="1333" y="422"/>
                  </a:lnTo>
                  <a:lnTo>
                    <a:pt x="1268" y="325"/>
                  </a:lnTo>
                  <a:lnTo>
                    <a:pt x="1203" y="195"/>
                  </a:lnTo>
                  <a:lnTo>
                    <a:pt x="1105" y="130"/>
                  </a:lnTo>
                  <a:lnTo>
                    <a:pt x="975" y="65"/>
                  </a:lnTo>
                  <a:lnTo>
                    <a:pt x="845" y="33"/>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6"/>
            <p:cNvSpPr/>
            <p:nvPr/>
          </p:nvSpPr>
          <p:spPr>
            <a:xfrm flipH="1">
              <a:off x="8775452" y="1985410"/>
              <a:ext cx="45016" cy="45016"/>
            </a:xfrm>
            <a:custGeom>
              <a:rect b="b" l="l" r="r" t="t"/>
              <a:pathLst>
                <a:path extrusionOk="0" h="1398" w="1398">
                  <a:moveTo>
                    <a:pt x="683" y="0"/>
                  </a:moveTo>
                  <a:lnTo>
                    <a:pt x="553" y="33"/>
                  </a:lnTo>
                  <a:lnTo>
                    <a:pt x="423" y="65"/>
                  </a:lnTo>
                  <a:lnTo>
                    <a:pt x="293" y="130"/>
                  </a:lnTo>
                  <a:lnTo>
                    <a:pt x="195" y="195"/>
                  </a:lnTo>
                  <a:lnTo>
                    <a:pt x="98" y="325"/>
                  </a:lnTo>
                  <a:lnTo>
                    <a:pt x="33" y="422"/>
                  </a:lnTo>
                  <a:lnTo>
                    <a:pt x="0" y="552"/>
                  </a:lnTo>
                  <a:lnTo>
                    <a:pt x="0" y="715"/>
                  </a:lnTo>
                  <a:lnTo>
                    <a:pt x="0" y="845"/>
                  </a:lnTo>
                  <a:lnTo>
                    <a:pt x="33" y="975"/>
                  </a:lnTo>
                  <a:lnTo>
                    <a:pt x="98" y="1105"/>
                  </a:lnTo>
                  <a:lnTo>
                    <a:pt x="195" y="1202"/>
                  </a:lnTo>
                  <a:lnTo>
                    <a:pt x="293" y="1300"/>
                  </a:lnTo>
                  <a:lnTo>
                    <a:pt x="423" y="1332"/>
                  </a:lnTo>
                  <a:lnTo>
                    <a:pt x="553" y="1397"/>
                  </a:lnTo>
                  <a:lnTo>
                    <a:pt x="813" y="1397"/>
                  </a:lnTo>
                  <a:lnTo>
                    <a:pt x="943" y="1332"/>
                  </a:lnTo>
                  <a:lnTo>
                    <a:pt x="1073" y="1300"/>
                  </a:lnTo>
                  <a:lnTo>
                    <a:pt x="1170" y="1202"/>
                  </a:lnTo>
                  <a:lnTo>
                    <a:pt x="1268" y="1105"/>
                  </a:lnTo>
                  <a:lnTo>
                    <a:pt x="1333" y="975"/>
                  </a:lnTo>
                  <a:lnTo>
                    <a:pt x="1365" y="845"/>
                  </a:lnTo>
                  <a:lnTo>
                    <a:pt x="1397" y="715"/>
                  </a:lnTo>
                  <a:lnTo>
                    <a:pt x="1365" y="552"/>
                  </a:lnTo>
                  <a:lnTo>
                    <a:pt x="1333" y="422"/>
                  </a:lnTo>
                  <a:lnTo>
                    <a:pt x="1268" y="325"/>
                  </a:lnTo>
                  <a:lnTo>
                    <a:pt x="1170" y="195"/>
                  </a:lnTo>
                  <a:lnTo>
                    <a:pt x="1073" y="130"/>
                  </a:lnTo>
                  <a:lnTo>
                    <a:pt x="943" y="65"/>
                  </a:lnTo>
                  <a:lnTo>
                    <a:pt x="813" y="33"/>
                  </a:lnTo>
                  <a:lnTo>
                    <a:pt x="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6"/>
            <p:cNvSpPr/>
            <p:nvPr/>
          </p:nvSpPr>
          <p:spPr>
            <a:xfrm flipH="1">
              <a:off x="8661431" y="1985410"/>
              <a:ext cx="45016" cy="45016"/>
            </a:xfrm>
            <a:custGeom>
              <a:rect b="b" l="l" r="r" t="t"/>
              <a:pathLst>
                <a:path extrusionOk="0" h="1398" w="1398">
                  <a:moveTo>
                    <a:pt x="716" y="0"/>
                  </a:moveTo>
                  <a:lnTo>
                    <a:pt x="553" y="33"/>
                  </a:lnTo>
                  <a:lnTo>
                    <a:pt x="423" y="65"/>
                  </a:lnTo>
                  <a:lnTo>
                    <a:pt x="326" y="130"/>
                  </a:lnTo>
                  <a:lnTo>
                    <a:pt x="196" y="195"/>
                  </a:lnTo>
                  <a:lnTo>
                    <a:pt x="131" y="325"/>
                  </a:lnTo>
                  <a:lnTo>
                    <a:pt x="66" y="422"/>
                  </a:lnTo>
                  <a:lnTo>
                    <a:pt x="33" y="552"/>
                  </a:lnTo>
                  <a:lnTo>
                    <a:pt x="1" y="715"/>
                  </a:lnTo>
                  <a:lnTo>
                    <a:pt x="33" y="845"/>
                  </a:lnTo>
                  <a:lnTo>
                    <a:pt x="66" y="975"/>
                  </a:lnTo>
                  <a:lnTo>
                    <a:pt x="131" y="1105"/>
                  </a:lnTo>
                  <a:lnTo>
                    <a:pt x="196" y="1202"/>
                  </a:lnTo>
                  <a:lnTo>
                    <a:pt x="326" y="1300"/>
                  </a:lnTo>
                  <a:lnTo>
                    <a:pt x="423" y="1332"/>
                  </a:lnTo>
                  <a:lnTo>
                    <a:pt x="553" y="1397"/>
                  </a:lnTo>
                  <a:lnTo>
                    <a:pt x="846" y="1397"/>
                  </a:lnTo>
                  <a:lnTo>
                    <a:pt x="976"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6" y="65"/>
                  </a:lnTo>
                  <a:lnTo>
                    <a:pt x="846" y="33"/>
                  </a:lnTo>
                  <a:lnTo>
                    <a:pt x="7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6"/>
            <p:cNvSpPr/>
            <p:nvPr/>
          </p:nvSpPr>
          <p:spPr>
            <a:xfrm flipH="1">
              <a:off x="8546349" y="1985410"/>
              <a:ext cx="45016" cy="45016"/>
            </a:xfrm>
            <a:custGeom>
              <a:rect b="b" l="l" r="r" t="t"/>
              <a:pathLst>
                <a:path extrusionOk="0" h="1398" w="1398">
                  <a:moveTo>
                    <a:pt x="683" y="0"/>
                  </a:moveTo>
                  <a:lnTo>
                    <a:pt x="553" y="33"/>
                  </a:lnTo>
                  <a:lnTo>
                    <a:pt x="423" y="65"/>
                  </a:lnTo>
                  <a:lnTo>
                    <a:pt x="293" y="130"/>
                  </a:lnTo>
                  <a:lnTo>
                    <a:pt x="196" y="195"/>
                  </a:lnTo>
                  <a:lnTo>
                    <a:pt x="98" y="325"/>
                  </a:lnTo>
                  <a:lnTo>
                    <a:pt x="33" y="422"/>
                  </a:lnTo>
                  <a:lnTo>
                    <a:pt x="1" y="552"/>
                  </a:lnTo>
                  <a:lnTo>
                    <a:pt x="1" y="715"/>
                  </a:lnTo>
                  <a:lnTo>
                    <a:pt x="1" y="845"/>
                  </a:lnTo>
                  <a:lnTo>
                    <a:pt x="33" y="975"/>
                  </a:lnTo>
                  <a:lnTo>
                    <a:pt x="98" y="1105"/>
                  </a:lnTo>
                  <a:lnTo>
                    <a:pt x="196" y="1202"/>
                  </a:lnTo>
                  <a:lnTo>
                    <a:pt x="293" y="1300"/>
                  </a:lnTo>
                  <a:lnTo>
                    <a:pt x="423" y="1332"/>
                  </a:lnTo>
                  <a:lnTo>
                    <a:pt x="553" y="1397"/>
                  </a:lnTo>
                  <a:lnTo>
                    <a:pt x="845" y="1397"/>
                  </a:lnTo>
                  <a:lnTo>
                    <a:pt x="975" y="1332"/>
                  </a:lnTo>
                  <a:lnTo>
                    <a:pt x="1073" y="1300"/>
                  </a:lnTo>
                  <a:lnTo>
                    <a:pt x="1170" y="1202"/>
                  </a:lnTo>
                  <a:lnTo>
                    <a:pt x="1268" y="1105"/>
                  </a:lnTo>
                  <a:lnTo>
                    <a:pt x="1333" y="975"/>
                  </a:lnTo>
                  <a:lnTo>
                    <a:pt x="1365" y="845"/>
                  </a:lnTo>
                  <a:lnTo>
                    <a:pt x="1398" y="715"/>
                  </a:lnTo>
                  <a:lnTo>
                    <a:pt x="1365" y="552"/>
                  </a:lnTo>
                  <a:lnTo>
                    <a:pt x="1333" y="422"/>
                  </a:lnTo>
                  <a:lnTo>
                    <a:pt x="1268" y="325"/>
                  </a:lnTo>
                  <a:lnTo>
                    <a:pt x="1170" y="195"/>
                  </a:lnTo>
                  <a:lnTo>
                    <a:pt x="1073" y="130"/>
                  </a:lnTo>
                  <a:lnTo>
                    <a:pt x="975" y="65"/>
                  </a:lnTo>
                  <a:lnTo>
                    <a:pt x="845" y="33"/>
                  </a:lnTo>
                  <a:lnTo>
                    <a:pt x="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6"/>
            <p:cNvSpPr/>
            <p:nvPr/>
          </p:nvSpPr>
          <p:spPr>
            <a:xfrm flipH="1">
              <a:off x="9005617" y="2082687"/>
              <a:ext cx="45016" cy="45016"/>
            </a:xfrm>
            <a:custGeom>
              <a:rect b="b" l="l" r="r" t="t"/>
              <a:pathLst>
                <a:path extrusionOk="0" h="1398" w="1398">
                  <a:moveTo>
                    <a:pt x="715" y="1"/>
                  </a:moveTo>
                  <a:lnTo>
                    <a:pt x="585" y="33"/>
                  </a:lnTo>
                  <a:lnTo>
                    <a:pt x="455" y="66"/>
                  </a:lnTo>
                  <a:lnTo>
                    <a:pt x="325" y="131"/>
                  </a:lnTo>
                  <a:lnTo>
                    <a:pt x="228" y="196"/>
                  </a:lnTo>
                  <a:lnTo>
                    <a:pt x="131" y="326"/>
                  </a:lnTo>
                  <a:lnTo>
                    <a:pt x="66" y="423"/>
                  </a:lnTo>
                  <a:lnTo>
                    <a:pt x="33" y="553"/>
                  </a:lnTo>
                  <a:lnTo>
                    <a:pt x="1" y="715"/>
                  </a:lnTo>
                  <a:lnTo>
                    <a:pt x="33" y="845"/>
                  </a:lnTo>
                  <a:lnTo>
                    <a:pt x="66" y="975"/>
                  </a:lnTo>
                  <a:lnTo>
                    <a:pt x="131" y="1105"/>
                  </a:lnTo>
                  <a:lnTo>
                    <a:pt x="228" y="1203"/>
                  </a:lnTo>
                  <a:lnTo>
                    <a:pt x="325" y="1268"/>
                  </a:lnTo>
                  <a:lnTo>
                    <a:pt x="455" y="1333"/>
                  </a:lnTo>
                  <a:lnTo>
                    <a:pt x="585" y="1398"/>
                  </a:lnTo>
                  <a:lnTo>
                    <a:pt x="845" y="1398"/>
                  </a:lnTo>
                  <a:lnTo>
                    <a:pt x="975"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6"/>
            <p:cNvSpPr/>
            <p:nvPr/>
          </p:nvSpPr>
          <p:spPr>
            <a:xfrm flipH="1">
              <a:off x="8890534" y="2082687"/>
              <a:ext cx="45016" cy="45016"/>
            </a:xfrm>
            <a:custGeom>
              <a:rect b="b" l="l" r="r" t="t"/>
              <a:pathLst>
                <a:path extrusionOk="0" h="1398" w="1398">
                  <a:moveTo>
                    <a:pt x="715" y="1"/>
                  </a:moveTo>
                  <a:lnTo>
                    <a:pt x="553" y="33"/>
                  </a:lnTo>
                  <a:lnTo>
                    <a:pt x="423" y="66"/>
                  </a:lnTo>
                  <a:lnTo>
                    <a:pt x="325" y="131"/>
                  </a:lnTo>
                  <a:lnTo>
                    <a:pt x="195" y="196"/>
                  </a:lnTo>
                  <a:lnTo>
                    <a:pt x="130" y="326"/>
                  </a:lnTo>
                  <a:lnTo>
                    <a:pt x="65" y="423"/>
                  </a:lnTo>
                  <a:lnTo>
                    <a:pt x="1" y="553"/>
                  </a:lnTo>
                  <a:lnTo>
                    <a:pt x="1" y="715"/>
                  </a:lnTo>
                  <a:lnTo>
                    <a:pt x="1" y="845"/>
                  </a:lnTo>
                  <a:lnTo>
                    <a:pt x="65" y="975"/>
                  </a:lnTo>
                  <a:lnTo>
                    <a:pt x="130" y="1105"/>
                  </a:lnTo>
                  <a:lnTo>
                    <a:pt x="195" y="1203"/>
                  </a:lnTo>
                  <a:lnTo>
                    <a:pt x="325" y="1268"/>
                  </a:lnTo>
                  <a:lnTo>
                    <a:pt x="423" y="1333"/>
                  </a:lnTo>
                  <a:lnTo>
                    <a:pt x="553" y="1398"/>
                  </a:lnTo>
                  <a:lnTo>
                    <a:pt x="845" y="1398"/>
                  </a:lnTo>
                  <a:lnTo>
                    <a:pt x="975" y="1333"/>
                  </a:lnTo>
                  <a:lnTo>
                    <a:pt x="1105" y="1268"/>
                  </a:lnTo>
                  <a:lnTo>
                    <a:pt x="1203" y="1203"/>
                  </a:lnTo>
                  <a:lnTo>
                    <a:pt x="1268" y="1105"/>
                  </a:lnTo>
                  <a:lnTo>
                    <a:pt x="1333" y="975"/>
                  </a:lnTo>
                  <a:lnTo>
                    <a:pt x="1398" y="845"/>
                  </a:lnTo>
                  <a:lnTo>
                    <a:pt x="1398" y="715"/>
                  </a:lnTo>
                  <a:lnTo>
                    <a:pt x="1398" y="553"/>
                  </a:lnTo>
                  <a:lnTo>
                    <a:pt x="1333" y="423"/>
                  </a:lnTo>
                  <a:lnTo>
                    <a:pt x="1268" y="326"/>
                  </a:lnTo>
                  <a:lnTo>
                    <a:pt x="1203" y="196"/>
                  </a:lnTo>
                  <a:lnTo>
                    <a:pt x="1105" y="131"/>
                  </a:lnTo>
                  <a:lnTo>
                    <a:pt x="975" y="66"/>
                  </a:lnTo>
                  <a:lnTo>
                    <a:pt x="845" y="33"/>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6"/>
            <p:cNvSpPr/>
            <p:nvPr/>
          </p:nvSpPr>
          <p:spPr>
            <a:xfrm flipH="1">
              <a:off x="8775452" y="2082687"/>
              <a:ext cx="45016" cy="45016"/>
            </a:xfrm>
            <a:custGeom>
              <a:rect b="b" l="l" r="r" t="t"/>
              <a:pathLst>
                <a:path extrusionOk="0" h="1398" w="1398">
                  <a:moveTo>
                    <a:pt x="683" y="1"/>
                  </a:moveTo>
                  <a:lnTo>
                    <a:pt x="553" y="33"/>
                  </a:lnTo>
                  <a:lnTo>
                    <a:pt x="423" y="66"/>
                  </a:lnTo>
                  <a:lnTo>
                    <a:pt x="293" y="131"/>
                  </a:lnTo>
                  <a:lnTo>
                    <a:pt x="195" y="196"/>
                  </a:lnTo>
                  <a:lnTo>
                    <a:pt x="98" y="326"/>
                  </a:lnTo>
                  <a:lnTo>
                    <a:pt x="33" y="423"/>
                  </a:lnTo>
                  <a:lnTo>
                    <a:pt x="0" y="553"/>
                  </a:lnTo>
                  <a:lnTo>
                    <a:pt x="0" y="715"/>
                  </a:lnTo>
                  <a:lnTo>
                    <a:pt x="0" y="845"/>
                  </a:lnTo>
                  <a:lnTo>
                    <a:pt x="33" y="975"/>
                  </a:lnTo>
                  <a:lnTo>
                    <a:pt x="98" y="1105"/>
                  </a:lnTo>
                  <a:lnTo>
                    <a:pt x="195" y="1203"/>
                  </a:lnTo>
                  <a:lnTo>
                    <a:pt x="293" y="1268"/>
                  </a:lnTo>
                  <a:lnTo>
                    <a:pt x="423" y="1333"/>
                  </a:lnTo>
                  <a:lnTo>
                    <a:pt x="553" y="1398"/>
                  </a:lnTo>
                  <a:lnTo>
                    <a:pt x="813" y="1398"/>
                  </a:lnTo>
                  <a:lnTo>
                    <a:pt x="943" y="1333"/>
                  </a:lnTo>
                  <a:lnTo>
                    <a:pt x="1073" y="1268"/>
                  </a:lnTo>
                  <a:lnTo>
                    <a:pt x="1170" y="1203"/>
                  </a:lnTo>
                  <a:lnTo>
                    <a:pt x="1268" y="1105"/>
                  </a:lnTo>
                  <a:lnTo>
                    <a:pt x="1333" y="975"/>
                  </a:lnTo>
                  <a:lnTo>
                    <a:pt x="1365" y="845"/>
                  </a:lnTo>
                  <a:lnTo>
                    <a:pt x="1397" y="715"/>
                  </a:lnTo>
                  <a:lnTo>
                    <a:pt x="1365" y="553"/>
                  </a:lnTo>
                  <a:lnTo>
                    <a:pt x="1333" y="423"/>
                  </a:lnTo>
                  <a:lnTo>
                    <a:pt x="1268" y="326"/>
                  </a:lnTo>
                  <a:lnTo>
                    <a:pt x="1170" y="196"/>
                  </a:lnTo>
                  <a:lnTo>
                    <a:pt x="1073" y="131"/>
                  </a:lnTo>
                  <a:lnTo>
                    <a:pt x="943" y="66"/>
                  </a:lnTo>
                  <a:lnTo>
                    <a:pt x="813"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6"/>
            <p:cNvSpPr/>
            <p:nvPr/>
          </p:nvSpPr>
          <p:spPr>
            <a:xfrm flipH="1">
              <a:off x="8661431" y="2082687"/>
              <a:ext cx="45016" cy="45016"/>
            </a:xfrm>
            <a:custGeom>
              <a:rect b="b" l="l" r="r" t="t"/>
              <a:pathLst>
                <a:path extrusionOk="0" h="1398" w="1398">
                  <a:moveTo>
                    <a:pt x="716" y="1"/>
                  </a:moveTo>
                  <a:lnTo>
                    <a:pt x="553" y="33"/>
                  </a:lnTo>
                  <a:lnTo>
                    <a:pt x="423" y="66"/>
                  </a:lnTo>
                  <a:lnTo>
                    <a:pt x="326" y="131"/>
                  </a:lnTo>
                  <a:lnTo>
                    <a:pt x="196" y="196"/>
                  </a:lnTo>
                  <a:lnTo>
                    <a:pt x="131" y="326"/>
                  </a:lnTo>
                  <a:lnTo>
                    <a:pt x="66" y="423"/>
                  </a:lnTo>
                  <a:lnTo>
                    <a:pt x="33" y="553"/>
                  </a:lnTo>
                  <a:lnTo>
                    <a:pt x="1" y="715"/>
                  </a:lnTo>
                  <a:lnTo>
                    <a:pt x="33" y="845"/>
                  </a:lnTo>
                  <a:lnTo>
                    <a:pt x="66" y="975"/>
                  </a:lnTo>
                  <a:lnTo>
                    <a:pt x="131" y="1105"/>
                  </a:lnTo>
                  <a:lnTo>
                    <a:pt x="196" y="1203"/>
                  </a:lnTo>
                  <a:lnTo>
                    <a:pt x="326" y="1268"/>
                  </a:lnTo>
                  <a:lnTo>
                    <a:pt x="423" y="1333"/>
                  </a:lnTo>
                  <a:lnTo>
                    <a:pt x="553" y="1398"/>
                  </a:lnTo>
                  <a:lnTo>
                    <a:pt x="846" y="1398"/>
                  </a:lnTo>
                  <a:lnTo>
                    <a:pt x="976"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6" y="66"/>
                  </a:lnTo>
                  <a:lnTo>
                    <a:pt x="846" y="33"/>
                  </a:lnTo>
                  <a:lnTo>
                    <a:pt x="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6"/>
            <p:cNvSpPr/>
            <p:nvPr/>
          </p:nvSpPr>
          <p:spPr>
            <a:xfrm flipH="1">
              <a:off x="8546349" y="2082687"/>
              <a:ext cx="45016" cy="45016"/>
            </a:xfrm>
            <a:custGeom>
              <a:rect b="b" l="l" r="r" t="t"/>
              <a:pathLst>
                <a:path extrusionOk="0" h="1398" w="1398">
                  <a:moveTo>
                    <a:pt x="683" y="1"/>
                  </a:moveTo>
                  <a:lnTo>
                    <a:pt x="553" y="33"/>
                  </a:lnTo>
                  <a:lnTo>
                    <a:pt x="423" y="66"/>
                  </a:lnTo>
                  <a:lnTo>
                    <a:pt x="293" y="131"/>
                  </a:lnTo>
                  <a:lnTo>
                    <a:pt x="196" y="196"/>
                  </a:lnTo>
                  <a:lnTo>
                    <a:pt x="98" y="326"/>
                  </a:lnTo>
                  <a:lnTo>
                    <a:pt x="33" y="423"/>
                  </a:lnTo>
                  <a:lnTo>
                    <a:pt x="1" y="553"/>
                  </a:lnTo>
                  <a:lnTo>
                    <a:pt x="1" y="715"/>
                  </a:lnTo>
                  <a:lnTo>
                    <a:pt x="1" y="845"/>
                  </a:lnTo>
                  <a:lnTo>
                    <a:pt x="33" y="975"/>
                  </a:lnTo>
                  <a:lnTo>
                    <a:pt x="98" y="1105"/>
                  </a:lnTo>
                  <a:lnTo>
                    <a:pt x="196" y="1203"/>
                  </a:lnTo>
                  <a:lnTo>
                    <a:pt x="293" y="1268"/>
                  </a:lnTo>
                  <a:lnTo>
                    <a:pt x="423" y="1333"/>
                  </a:lnTo>
                  <a:lnTo>
                    <a:pt x="553" y="1398"/>
                  </a:lnTo>
                  <a:lnTo>
                    <a:pt x="845" y="1398"/>
                  </a:lnTo>
                  <a:lnTo>
                    <a:pt x="975" y="1333"/>
                  </a:lnTo>
                  <a:lnTo>
                    <a:pt x="1073" y="1268"/>
                  </a:lnTo>
                  <a:lnTo>
                    <a:pt x="1170" y="1203"/>
                  </a:lnTo>
                  <a:lnTo>
                    <a:pt x="1268" y="1105"/>
                  </a:lnTo>
                  <a:lnTo>
                    <a:pt x="1333" y="975"/>
                  </a:lnTo>
                  <a:lnTo>
                    <a:pt x="1365" y="845"/>
                  </a:lnTo>
                  <a:lnTo>
                    <a:pt x="1398" y="715"/>
                  </a:lnTo>
                  <a:lnTo>
                    <a:pt x="1365" y="553"/>
                  </a:lnTo>
                  <a:lnTo>
                    <a:pt x="1333" y="423"/>
                  </a:lnTo>
                  <a:lnTo>
                    <a:pt x="1268" y="326"/>
                  </a:lnTo>
                  <a:lnTo>
                    <a:pt x="1170" y="196"/>
                  </a:lnTo>
                  <a:lnTo>
                    <a:pt x="1073" y="131"/>
                  </a:lnTo>
                  <a:lnTo>
                    <a:pt x="975" y="66"/>
                  </a:lnTo>
                  <a:lnTo>
                    <a:pt x="845" y="33"/>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6"/>
            <p:cNvSpPr/>
            <p:nvPr/>
          </p:nvSpPr>
          <p:spPr>
            <a:xfrm flipH="1">
              <a:off x="1502665" y="47080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6"/>
            <p:cNvSpPr/>
            <p:nvPr/>
          </p:nvSpPr>
          <p:spPr>
            <a:xfrm flipH="1">
              <a:off x="1387582" y="47080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6"/>
            <p:cNvSpPr/>
            <p:nvPr/>
          </p:nvSpPr>
          <p:spPr>
            <a:xfrm flipH="1">
              <a:off x="1273562" y="47080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6"/>
            <p:cNvSpPr/>
            <p:nvPr/>
          </p:nvSpPr>
          <p:spPr>
            <a:xfrm flipH="1">
              <a:off x="1158479" y="47080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6"/>
            <p:cNvSpPr/>
            <p:nvPr/>
          </p:nvSpPr>
          <p:spPr>
            <a:xfrm flipH="1">
              <a:off x="1043396" y="47080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6"/>
            <p:cNvSpPr/>
            <p:nvPr/>
          </p:nvSpPr>
          <p:spPr>
            <a:xfrm flipH="1">
              <a:off x="1502665" y="48053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6"/>
            <p:cNvSpPr/>
            <p:nvPr/>
          </p:nvSpPr>
          <p:spPr>
            <a:xfrm flipH="1">
              <a:off x="1387582" y="48053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6"/>
            <p:cNvSpPr/>
            <p:nvPr/>
          </p:nvSpPr>
          <p:spPr>
            <a:xfrm flipH="1">
              <a:off x="1273562" y="48053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6"/>
            <p:cNvSpPr/>
            <p:nvPr/>
          </p:nvSpPr>
          <p:spPr>
            <a:xfrm flipH="1">
              <a:off x="1158479" y="48053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6"/>
            <p:cNvSpPr/>
            <p:nvPr/>
          </p:nvSpPr>
          <p:spPr>
            <a:xfrm flipH="1">
              <a:off x="1043396" y="48053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6"/>
            <p:cNvSpPr/>
            <p:nvPr/>
          </p:nvSpPr>
          <p:spPr>
            <a:xfrm flipH="1">
              <a:off x="1502665" y="49026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6"/>
            <p:cNvSpPr/>
            <p:nvPr/>
          </p:nvSpPr>
          <p:spPr>
            <a:xfrm flipH="1">
              <a:off x="1387582" y="49026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6"/>
            <p:cNvSpPr/>
            <p:nvPr/>
          </p:nvSpPr>
          <p:spPr>
            <a:xfrm flipH="1">
              <a:off x="1273562" y="49026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6"/>
            <p:cNvSpPr/>
            <p:nvPr/>
          </p:nvSpPr>
          <p:spPr>
            <a:xfrm flipH="1">
              <a:off x="1158479" y="49026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6"/>
            <p:cNvSpPr/>
            <p:nvPr/>
          </p:nvSpPr>
          <p:spPr>
            <a:xfrm flipH="1">
              <a:off x="1043396" y="49026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1601" name="Shape 1601"/>
        <p:cNvGrpSpPr/>
        <p:nvPr/>
      </p:nvGrpSpPr>
      <p:grpSpPr>
        <a:xfrm>
          <a:off x="0" y="0"/>
          <a:ext cx="0" cy="0"/>
          <a:chOff x="0" y="0"/>
          <a:chExt cx="0" cy="0"/>
        </a:xfrm>
      </p:grpSpPr>
      <p:sp>
        <p:nvSpPr>
          <p:cNvPr id="1602" name="Google Shape;1602;p27"/>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7"/>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7"/>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7"/>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7"/>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7"/>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7"/>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7"/>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7"/>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7"/>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7"/>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7"/>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7"/>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7"/>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7"/>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7"/>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7"/>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7"/>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7"/>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7"/>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7"/>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7"/>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7"/>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 name="Google Shape;1625;p27"/>
          <p:cNvGrpSpPr/>
          <p:nvPr/>
        </p:nvGrpSpPr>
        <p:grpSpPr>
          <a:xfrm>
            <a:off x="1840804" y="537102"/>
            <a:ext cx="5462391" cy="4069297"/>
            <a:chOff x="2057599" y="1058076"/>
            <a:chExt cx="5028900" cy="3027300"/>
          </a:xfrm>
        </p:grpSpPr>
        <p:sp>
          <p:nvSpPr>
            <p:cNvPr id="1626" name="Google Shape;1626;p27"/>
            <p:cNvSpPr/>
            <p:nvPr/>
          </p:nvSpPr>
          <p:spPr>
            <a:xfrm>
              <a:off x="2057599" y="1058076"/>
              <a:ext cx="5028900" cy="3027300"/>
            </a:xfrm>
            <a:prstGeom prst="roundRect">
              <a:avLst>
                <a:gd fmla="val 16667" name="adj"/>
              </a:avLst>
            </a:prstGeom>
            <a:solidFill>
              <a:srgbClr val="FFFFFF"/>
            </a:solidFill>
            <a:ln>
              <a:noFill/>
            </a:ln>
            <a:effectLst>
              <a:outerShdw rotWithShape="0" algn="bl" dir="3000000" dist="76200">
                <a:srgbClr val="CDD9E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7"/>
            <p:cNvSpPr/>
            <p:nvPr/>
          </p:nvSpPr>
          <p:spPr>
            <a:xfrm>
              <a:off x="2216899" y="1220376"/>
              <a:ext cx="4710300" cy="2702700"/>
            </a:xfrm>
            <a:prstGeom prst="roundRect">
              <a:avLst>
                <a:gd fmla="val 16667" name="adj"/>
              </a:avLst>
            </a:prstGeom>
            <a:noFill/>
            <a:ln cap="flat" cmpd="sng" w="19050">
              <a:solidFill>
                <a:srgbClr val="59C3EA"/>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8" name="Google Shape;1628;p27"/>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7"/>
          <p:cNvSpPr txBox="1"/>
          <p:nvPr>
            <p:ph type="ctrTitle"/>
          </p:nvPr>
        </p:nvSpPr>
        <p:spPr>
          <a:xfrm>
            <a:off x="2441850" y="981075"/>
            <a:ext cx="4260300" cy="598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b="1" sz="5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30" name="Google Shape;1630;p27"/>
          <p:cNvSpPr txBox="1"/>
          <p:nvPr>
            <p:ph idx="1" type="subTitle"/>
          </p:nvPr>
        </p:nvSpPr>
        <p:spPr>
          <a:xfrm>
            <a:off x="2806050" y="1778650"/>
            <a:ext cx="3531900" cy="96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31" name="Google Shape;1631;p27"/>
          <p:cNvSpPr txBox="1"/>
          <p:nvPr>
            <p:ph idx="2" type="subTitle"/>
          </p:nvPr>
        </p:nvSpPr>
        <p:spPr>
          <a:xfrm>
            <a:off x="2806050" y="4007500"/>
            <a:ext cx="3531900" cy="19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32" name="Google Shape;1632;p27"/>
          <p:cNvSpPr txBox="1"/>
          <p:nvPr/>
        </p:nvSpPr>
        <p:spPr>
          <a:xfrm>
            <a:off x="2010325" y="3520325"/>
            <a:ext cx="5130000" cy="34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latin typeface="Open Sans"/>
                <a:ea typeface="Open Sans"/>
                <a:cs typeface="Open Sans"/>
                <a:sym typeface="Open Sans"/>
              </a:rPr>
              <a:t>CREDITS: </a:t>
            </a:r>
            <a:r>
              <a:rPr lang="en" sz="1200">
                <a:solidFill>
                  <a:schemeClr val="accent4"/>
                </a:solidFill>
                <a:latin typeface="Open Sans"/>
                <a:ea typeface="Open Sans"/>
                <a:cs typeface="Open Sans"/>
                <a:sym typeface="Open Sans"/>
              </a:rPr>
              <a:t>This presentation template was created by </a:t>
            </a:r>
            <a:r>
              <a:rPr b="1" lang="en" sz="1200">
                <a:solidFill>
                  <a:schemeClr val="accent4"/>
                </a:solidFill>
                <a:uFill>
                  <a:noFill/>
                </a:uFill>
                <a:latin typeface="Open Sans"/>
                <a:ea typeface="Open Sans"/>
                <a:cs typeface="Open Sans"/>
                <a:sym typeface="Open Sans"/>
                <a:hlinkClick r:id="rId2">
                  <a:extLst>
                    <a:ext uri="{A12FA001-AC4F-418D-AE19-62706E023703}">
                      <ahyp:hlinkClr val="tx"/>
                    </a:ext>
                  </a:extLst>
                </a:hlinkClick>
              </a:rPr>
              <a:t>Slidesgo</a:t>
            </a:r>
            <a:r>
              <a:rPr b="1" lang="en" sz="1200">
                <a:solidFill>
                  <a:schemeClr val="accent4"/>
                </a:solidFill>
                <a:latin typeface="Open Sans"/>
                <a:ea typeface="Open Sans"/>
                <a:cs typeface="Open Sans"/>
                <a:sym typeface="Open Sans"/>
              </a:rPr>
              <a:t>, </a:t>
            </a:r>
            <a:br>
              <a:rPr b="1" lang="en" sz="1200">
                <a:solidFill>
                  <a:schemeClr val="accent4"/>
                </a:solidFill>
                <a:latin typeface="Open Sans"/>
                <a:ea typeface="Open Sans"/>
                <a:cs typeface="Open Sans"/>
                <a:sym typeface="Open Sans"/>
              </a:rPr>
            </a:br>
            <a:r>
              <a:rPr lang="en" sz="1200">
                <a:solidFill>
                  <a:schemeClr val="accent4"/>
                </a:solidFill>
                <a:latin typeface="Open Sans"/>
                <a:ea typeface="Open Sans"/>
                <a:cs typeface="Open Sans"/>
                <a:sym typeface="Open Sans"/>
              </a:rPr>
              <a:t>including icons from </a:t>
            </a:r>
            <a:r>
              <a:rPr b="1" lang="en" sz="1200">
                <a:solidFill>
                  <a:schemeClr val="accent4"/>
                </a:solidFill>
                <a:uFill>
                  <a:noFill/>
                </a:uFill>
                <a:latin typeface="Open Sans"/>
                <a:ea typeface="Open Sans"/>
                <a:cs typeface="Open Sans"/>
                <a:sym typeface="Open Sans"/>
                <a:hlinkClick r:id="rId3">
                  <a:extLst>
                    <a:ext uri="{A12FA001-AC4F-418D-AE19-62706E023703}">
                      <ahyp:hlinkClr val="tx"/>
                    </a:ext>
                  </a:extLst>
                </a:hlinkClick>
              </a:rPr>
              <a:t>Flaticon</a:t>
            </a:r>
            <a:r>
              <a:rPr b="1" lang="en" sz="1200">
                <a:solidFill>
                  <a:schemeClr val="accent4"/>
                </a:solidFill>
                <a:latin typeface="Open Sans"/>
                <a:ea typeface="Open Sans"/>
                <a:cs typeface="Open Sans"/>
                <a:sym typeface="Open Sans"/>
              </a:rPr>
              <a:t>, </a:t>
            </a:r>
            <a:r>
              <a:rPr lang="en" sz="1200">
                <a:solidFill>
                  <a:schemeClr val="accent4"/>
                </a:solidFill>
                <a:latin typeface="Open Sans"/>
                <a:ea typeface="Open Sans"/>
                <a:cs typeface="Open Sans"/>
                <a:sym typeface="Open Sans"/>
              </a:rPr>
              <a:t>and</a:t>
            </a:r>
            <a:r>
              <a:rPr b="1" lang="en" sz="1200">
                <a:solidFill>
                  <a:schemeClr val="accent4"/>
                </a:solidFill>
                <a:latin typeface="Open Sans"/>
                <a:ea typeface="Open Sans"/>
                <a:cs typeface="Open Sans"/>
                <a:sym typeface="Open Sans"/>
              </a:rPr>
              <a:t> </a:t>
            </a:r>
            <a:r>
              <a:rPr lang="en" sz="1200">
                <a:solidFill>
                  <a:schemeClr val="accent4"/>
                </a:solidFill>
                <a:latin typeface="Open Sans"/>
                <a:ea typeface="Open Sans"/>
                <a:cs typeface="Open Sans"/>
                <a:sym typeface="Open Sans"/>
              </a:rPr>
              <a:t>infographics &amp; images by </a:t>
            </a:r>
            <a:r>
              <a:rPr b="1" lang="en" sz="1200">
                <a:solidFill>
                  <a:schemeClr val="accent4"/>
                </a:solidFill>
                <a:uFill>
                  <a:noFill/>
                </a:uFill>
                <a:latin typeface="Open Sans"/>
                <a:ea typeface="Open Sans"/>
                <a:cs typeface="Open Sans"/>
                <a:sym typeface="Open Sans"/>
                <a:hlinkClick r:id="rId4">
                  <a:extLst>
                    <a:ext uri="{A12FA001-AC4F-418D-AE19-62706E023703}">
                      <ahyp:hlinkClr val="tx"/>
                    </a:ext>
                  </a:extLst>
                </a:hlinkClick>
              </a:rPr>
              <a:t>Freepik</a:t>
            </a:r>
            <a:r>
              <a:rPr b="1" lang="en" sz="1200">
                <a:solidFill>
                  <a:schemeClr val="accent4"/>
                </a:solidFill>
                <a:uFill>
                  <a:noFill/>
                </a:uFill>
                <a:latin typeface="Open Sans"/>
                <a:ea typeface="Open Sans"/>
                <a:cs typeface="Open Sans"/>
                <a:sym typeface="Open Sans"/>
                <a:hlinkClick r:id="rId5">
                  <a:extLst>
                    <a:ext uri="{A12FA001-AC4F-418D-AE19-62706E023703}">
                      <ahyp:hlinkClr val="tx"/>
                    </a:ext>
                  </a:extLst>
                </a:hlinkClick>
              </a:rPr>
              <a:t>.</a:t>
            </a:r>
            <a:endParaRPr b="1" sz="1200">
              <a:solidFill>
                <a:schemeClr val="accent4"/>
              </a:solidFill>
              <a:latin typeface="Open Sans"/>
              <a:ea typeface="Open Sans"/>
              <a:cs typeface="Open Sans"/>
              <a:sym typeface="Open San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3">
    <p:spTree>
      <p:nvGrpSpPr>
        <p:cNvPr id="1633" name="Shape 1633"/>
        <p:cNvGrpSpPr/>
        <p:nvPr/>
      </p:nvGrpSpPr>
      <p:grpSpPr>
        <a:xfrm>
          <a:off x="0" y="0"/>
          <a:ext cx="0" cy="0"/>
          <a:chOff x="0" y="0"/>
          <a:chExt cx="0" cy="0"/>
        </a:xfrm>
      </p:grpSpPr>
      <p:sp>
        <p:nvSpPr>
          <p:cNvPr id="1634" name="Google Shape;1634;p28"/>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5" name="Google Shape;1635;p28"/>
          <p:cNvGrpSpPr/>
          <p:nvPr/>
        </p:nvGrpSpPr>
        <p:grpSpPr>
          <a:xfrm flipH="1" rot="10800000">
            <a:off x="-1030203" y="-659482"/>
            <a:ext cx="10519737" cy="6877754"/>
            <a:chOff x="-1030203" y="-1059532"/>
            <a:chExt cx="10519737" cy="6877754"/>
          </a:xfrm>
        </p:grpSpPr>
        <p:sp>
          <p:nvSpPr>
            <p:cNvPr id="1636" name="Google Shape;1636;p28"/>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8"/>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8"/>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8"/>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8"/>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8"/>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8"/>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8"/>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8"/>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8"/>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8"/>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8"/>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8"/>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8"/>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8"/>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8"/>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8"/>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8"/>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8"/>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8"/>
            <p:cNvSpPr/>
            <p:nvPr/>
          </p:nvSpPr>
          <p:spPr>
            <a:xfrm>
              <a:off x="2796697" y="4050397"/>
              <a:ext cx="1282655" cy="1109998"/>
            </a:xfrm>
            <a:custGeom>
              <a:rect b="b" l="l" r="r" t="t"/>
              <a:pathLst>
                <a:path extrusionOk="0" h="34472" w="39834">
                  <a:moveTo>
                    <a:pt x="19917" y="0"/>
                  </a:moveTo>
                  <a:lnTo>
                    <a:pt x="1" y="34472"/>
                  </a:lnTo>
                  <a:lnTo>
                    <a:pt x="39834" y="34472"/>
                  </a:lnTo>
                  <a:lnTo>
                    <a:pt x="199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8"/>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8"/>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8"/>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8"/>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8"/>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8"/>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8"/>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8"/>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8"/>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8"/>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8"/>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8"/>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8"/>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8"/>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8"/>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8"/>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8"/>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8"/>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8"/>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8"/>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8"/>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8"/>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8"/>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8"/>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8"/>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8"/>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8"/>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8"/>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8"/>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8"/>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8"/>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8"/>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8"/>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8"/>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8"/>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8"/>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8"/>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8"/>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8"/>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8"/>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8"/>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8"/>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8"/>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8"/>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8"/>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8"/>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8"/>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8"/>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8"/>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8"/>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8"/>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4">
    <p:spTree>
      <p:nvGrpSpPr>
        <p:cNvPr id="1707" name="Shape 1707"/>
        <p:cNvGrpSpPr/>
        <p:nvPr/>
      </p:nvGrpSpPr>
      <p:grpSpPr>
        <a:xfrm>
          <a:off x="0" y="0"/>
          <a:ext cx="0" cy="0"/>
          <a:chOff x="0" y="0"/>
          <a:chExt cx="0" cy="0"/>
        </a:xfrm>
      </p:grpSpPr>
      <p:sp>
        <p:nvSpPr>
          <p:cNvPr id="1708" name="Google Shape;1708;p29"/>
          <p:cNvSpPr/>
          <p:nvPr/>
        </p:nvSpPr>
        <p:spPr>
          <a:xfrm flipH="1" rot="10800000">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9" name="Google Shape;1709;p29"/>
          <p:cNvGrpSpPr/>
          <p:nvPr/>
        </p:nvGrpSpPr>
        <p:grpSpPr>
          <a:xfrm flipH="1">
            <a:off x="-334878" y="-1040482"/>
            <a:ext cx="10519737" cy="6877754"/>
            <a:chOff x="-1030203" y="-1059532"/>
            <a:chExt cx="10519737" cy="6877754"/>
          </a:xfrm>
        </p:grpSpPr>
        <p:sp>
          <p:nvSpPr>
            <p:cNvPr id="1710" name="Google Shape;1710;p29"/>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9"/>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9"/>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9"/>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9"/>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9"/>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9"/>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9"/>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9"/>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9"/>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9"/>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9"/>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9"/>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9"/>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9"/>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9"/>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9"/>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9"/>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9"/>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9"/>
            <p:cNvSpPr/>
            <p:nvPr/>
          </p:nvSpPr>
          <p:spPr>
            <a:xfrm>
              <a:off x="2796697" y="4050397"/>
              <a:ext cx="1282655" cy="1109998"/>
            </a:xfrm>
            <a:custGeom>
              <a:rect b="b" l="l" r="r" t="t"/>
              <a:pathLst>
                <a:path extrusionOk="0" h="34472" w="39834">
                  <a:moveTo>
                    <a:pt x="19917" y="0"/>
                  </a:moveTo>
                  <a:lnTo>
                    <a:pt x="1" y="34472"/>
                  </a:lnTo>
                  <a:lnTo>
                    <a:pt x="39834" y="34472"/>
                  </a:lnTo>
                  <a:lnTo>
                    <a:pt x="199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9"/>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9"/>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9"/>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9"/>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9"/>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9"/>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9"/>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9"/>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9"/>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9"/>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9"/>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9"/>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9"/>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9"/>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9"/>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9"/>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9"/>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9"/>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9"/>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9"/>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9"/>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9"/>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9"/>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9"/>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9"/>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9"/>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9"/>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9"/>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9"/>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9"/>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9"/>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9"/>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9"/>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9"/>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9"/>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9"/>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9"/>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9"/>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9"/>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9"/>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9"/>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9"/>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9"/>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9"/>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9"/>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9"/>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9"/>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9"/>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9"/>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9"/>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9"/>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0" name="Shape 210"/>
        <p:cNvGrpSpPr/>
        <p:nvPr/>
      </p:nvGrpSpPr>
      <p:grpSpPr>
        <a:xfrm>
          <a:off x="0" y="0"/>
          <a:ext cx="0" cy="0"/>
          <a:chOff x="0" y="0"/>
          <a:chExt cx="0" cy="0"/>
        </a:xfrm>
      </p:grpSpPr>
      <p:sp>
        <p:nvSpPr>
          <p:cNvPr id="211" name="Google Shape;211;p4"/>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 name="Google Shape;212;p4"/>
          <p:cNvGrpSpPr/>
          <p:nvPr/>
        </p:nvGrpSpPr>
        <p:grpSpPr>
          <a:xfrm>
            <a:off x="-327663" y="-983332"/>
            <a:ext cx="10883997" cy="5930977"/>
            <a:chOff x="-327663" y="-983332"/>
            <a:chExt cx="10883997" cy="5930977"/>
          </a:xfrm>
        </p:grpSpPr>
        <p:sp>
          <p:nvSpPr>
            <p:cNvPr id="213" name="Google Shape;213;p4"/>
            <p:cNvSpPr/>
            <p:nvPr/>
          </p:nvSpPr>
          <p:spPr>
            <a:xfrm flipH="1">
              <a:off x="8444078" y="-9833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flipH="1" rot="-5400000">
              <a:off x="-801068" y="26695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flipH="1">
              <a:off x="2347630"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flipH="1">
              <a:off x="5319137" y="47101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00FFB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flipH="1">
              <a:off x="130716" y="4005923"/>
              <a:ext cx="130796" cy="130796"/>
            </a:xfrm>
            <a:custGeom>
              <a:rect b="b" l="l" r="r" t="t"/>
              <a:pathLst>
                <a:path extrusionOk="0" fill="none" h="4062" w="4062">
                  <a:moveTo>
                    <a:pt x="4062" y="2048"/>
                  </a:moveTo>
                  <a:lnTo>
                    <a:pt x="4062" y="2048"/>
                  </a:lnTo>
                  <a:lnTo>
                    <a:pt x="4029" y="2242"/>
                  </a:lnTo>
                  <a:lnTo>
                    <a:pt x="3997" y="2437"/>
                  </a:lnTo>
                  <a:lnTo>
                    <a:pt x="3964" y="2632"/>
                  </a:lnTo>
                  <a:lnTo>
                    <a:pt x="3899" y="2827"/>
                  </a:lnTo>
                  <a:lnTo>
                    <a:pt x="3704" y="3185"/>
                  </a:lnTo>
                  <a:lnTo>
                    <a:pt x="3444" y="3477"/>
                  </a:lnTo>
                  <a:lnTo>
                    <a:pt x="3152" y="3737"/>
                  </a:lnTo>
                  <a:lnTo>
                    <a:pt x="2794" y="3899"/>
                  </a:lnTo>
                  <a:lnTo>
                    <a:pt x="2632" y="3964"/>
                  </a:lnTo>
                  <a:lnTo>
                    <a:pt x="2437" y="4029"/>
                  </a:lnTo>
                  <a:lnTo>
                    <a:pt x="2242" y="4062"/>
                  </a:lnTo>
                  <a:lnTo>
                    <a:pt x="2015" y="4062"/>
                  </a:lnTo>
                  <a:lnTo>
                    <a:pt x="2015" y="4062"/>
                  </a:lnTo>
                  <a:lnTo>
                    <a:pt x="1820" y="4062"/>
                  </a:lnTo>
                  <a:lnTo>
                    <a:pt x="1625" y="4029"/>
                  </a:lnTo>
                  <a:lnTo>
                    <a:pt x="1430" y="3964"/>
                  </a:lnTo>
                  <a:lnTo>
                    <a:pt x="1235" y="3899"/>
                  </a:lnTo>
                  <a:lnTo>
                    <a:pt x="878" y="3737"/>
                  </a:lnTo>
                  <a:lnTo>
                    <a:pt x="585" y="3477"/>
                  </a:lnTo>
                  <a:lnTo>
                    <a:pt x="325" y="3185"/>
                  </a:lnTo>
                  <a:lnTo>
                    <a:pt x="163" y="2827"/>
                  </a:lnTo>
                  <a:lnTo>
                    <a:pt x="65" y="2632"/>
                  </a:lnTo>
                  <a:lnTo>
                    <a:pt x="33" y="2437"/>
                  </a:lnTo>
                  <a:lnTo>
                    <a:pt x="0" y="2242"/>
                  </a:lnTo>
                  <a:lnTo>
                    <a:pt x="0" y="2048"/>
                  </a:lnTo>
                  <a:lnTo>
                    <a:pt x="0" y="2048"/>
                  </a:lnTo>
                  <a:lnTo>
                    <a:pt x="0" y="1820"/>
                  </a:lnTo>
                  <a:lnTo>
                    <a:pt x="33" y="1625"/>
                  </a:lnTo>
                  <a:lnTo>
                    <a:pt x="65" y="1430"/>
                  </a:lnTo>
                  <a:lnTo>
                    <a:pt x="163" y="1235"/>
                  </a:lnTo>
                  <a:lnTo>
                    <a:pt x="325" y="910"/>
                  </a:lnTo>
                  <a:lnTo>
                    <a:pt x="585" y="618"/>
                  </a:lnTo>
                  <a:lnTo>
                    <a:pt x="878" y="358"/>
                  </a:lnTo>
                  <a:lnTo>
                    <a:pt x="1235" y="163"/>
                  </a:lnTo>
                  <a:lnTo>
                    <a:pt x="1430" y="98"/>
                  </a:lnTo>
                  <a:lnTo>
                    <a:pt x="1625" y="33"/>
                  </a:lnTo>
                  <a:lnTo>
                    <a:pt x="1820" y="33"/>
                  </a:lnTo>
                  <a:lnTo>
                    <a:pt x="2015" y="1"/>
                  </a:lnTo>
                  <a:lnTo>
                    <a:pt x="2015" y="1"/>
                  </a:lnTo>
                  <a:lnTo>
                    <a:pt x="2242" y="33"/>
                  </a:lnTo>
                  <a:lnTo>
                    <a:pt x="2437" y="33"/>
                  </a:lnTo>
                  <a:lnTo>
                    <a:pt x="2632" y="98"/>
                  </a:lnTo>
                  <a:lnTo>
                    <a:pt x="2794" y="163"/>
                  </a:lnTo>
                  <a:lnTo>
                    <a:pt x="3152" y="358"/>
                  </a:lnTo>
                  <a:lnTo>
                    <a:pt x="3444" y="618"/>
                  </a:lnTo>
                  <a:lnTo>
                    <a:pt x="3704" y="910"/>
                  </a:lnTo>
                  <a:lnTo>
                    <a:pt x="3899" y="1235"/>
                  </a:lnTo>
                  <a:lnTo>
                    <a:pt x="3964" y="1430"/>
                  </a:lnTo>
                  <a:lnTo>
                    <a:pt x="3997" y="1625"/>
                  </a:lnTo>
                  <a:lnTo>
                    <a:pt x="4029" y="1820"/>
                  </a:lnTo>
                  <a:lnTo>
                    <a:pt x="4062" y="2048"/>
                  </a:lnTo>
                  <a:lnTo>
                    <a:pt x="4062" y="2048"/>
                  </a:lnTo>
                  <a:close/>
                </a:path>
              </a:pathLst>
            </a:custGeom>
            <a:noFill/>
            <a:ln cap="rnd" cmpd="sng" w="8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flipH="1">
              <a:off x="9005617" y="1596209"/>
              <a:ext cx="45016" cy="45016"/>
            </a:xfrm>
            <a:custGeom>
              <a:rect b="b" l="l" r="r" t="t"/>
              <a:pathLst>
                <a:path extrusionOk="0" h="1398"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5"/>
                  </a:lnTo>
                  <a:lnTo>
                    <a:pt x="228" y="1203"/>
                  </a:lnTo>
                  <a:lnTo>
                    <a:pt x="325" y="1300"/>
                  </a:lnTo>
                  <a:lnTo>
                    <a:pt x="455" y="1365"/>
                  </a:lnTo>
                  <a:lnTo>
                    <a:pt x="585" y="1398"/>
                  </a:lnTo>
                  <a:lnTo>
                    <a:pt x="845" y="1398"/>
                  </a:lnTo>
                  <a:lnTo>
                    <a:pt x="975"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flipH="1">
              <a:off x="8890534" y="1596209"/>
              <a:ext cx="45016" cy="45016"/>
            </a:xfrm>
            <a:custGeom>
              <a:rect b="b" l="l" r="r" t="t"/>
              <a:pathLst>
                <a:path extrusionOk="0" h="1398"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5"/>
                  </a:lnTo>
                  <a:lnTo>
                    <a:pt x="195" y="1203"/>
                  </a:lnTo>
                  <a:lnTo>
                    <a:pt x="325" y="1300"/>
                  </a:lnTo>
                  <a:lnTo>
                    <a:pt x="423" y="1365"/>
                  </a:lnTo>
                  <a:lnTo>
                    <a:pt x="553" y="1398"/>
                  </a:lnTo>
                  <a:lnTo>
                    <a:pt x="845" y="1398"/>
                  </a:lnTo>
                  <a:lnTo>
                    <a:pt x="975" y="1365"/>
                  </a:lnTo>
                  <a:lnTo>
                    <a:pt x="1105" y="1300"/>
                  </a:lnTo>
                  <a:lnTo>
                    <a:pt x="1203" y="1203"/>
                  </a:lnTo>
                  <a:lnTo>
                    <a:pt x="1268" y="1105"/>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flipH="1">
              <a:off x="8775452" y="1596209"/>
              <a:ext cx="45016" cy="45016"/>
            </a:xfrm>
            <a:custGeom>
              <a:rect b="b" l="l" r="r" t="t"/>
              <a:pathLst>
                <a:path extrusionOk="0" h="1398"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5"/>
                  </a:lnTo>
                  <a:lnTo>
                    <a:pt x="195" y="1203"/>
                  </a:lnTo>
                  <a:lnTo>
                    <a:pt x="293" y="1300"/>
                  </a:lnTo>
                  <a:lnTo>
                    <a:pt x="423" y="1365"/>
                  </a:lnTo>
                  <a:lnTo>
                    <a:pt x="553" y="1398"/>
                  </a:lnTo>
                  <a:lnTo>
                    <a:pt x="813" y="1398"/>
                  </a:lnTo>
                  <a:lnTo>
                    <a:pt x="943" y="1365"/>
                  </a:lnTo>
                  <a:lnTo>
                    <a:pt x="1073" y="1300"/>
                  </a:lnTo>
                  <a:lnTo>
                    <a:pt x="1170" y="1203"/>
                  </a:lnTo>
                  <a:lnTo>
                    <a:pt x="1268" y="1105"/>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flipH="1">
              <a:off x="8661431" y="1596209"/>
              <a:ext cx="45016" cy="45016"/>
            </a:xfrm>
            <a:custGeom>
              <a:rect b="b" l="l" r="r" t="t"/>
              <a:pathLst>
                <a:path extrusionOk="0" h="1398"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5"/>
                  </a:lnTo>
                  <a:lnTo>
                    <a:pt x="196" y="1203"/>
                  </a:lnTo>
                  <a:lnTo>
                    <a:pt x="326" y="1300"/>
                  </a:lnTo>
                  <a:lnTo>
                    <a:pt x="423" y="1365"/>
                  </a:lnTo>
                  <a:lnTo>
                    <a:pt x="553" y="1398"/>
                  </a:lnTo>
                  <a:lnTo>
                    <a:pt x="846" y="1398"/>
                  </a:lnTo>
                  <a:lnTo>
                    <a:pt x="976" y="1365"/>
                  </a:lnTo>
                  <a:lnTo>
                    <a:pt x="1105" y="1300"/>
                  </a:lnTo>
                  <a:lnTo>
                    <a:pt x="1203" y="1203"/>
                  </a:lnTo>
                  <a:lnTo>
                    <a:pt x="1300" y="1105"/>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flipH="1">
              <a:off x="8546349" y="1596209"/>
              <a:ext cx="45016" cy="45016"/>
            </a:xfrm>
            <a:custGeom>
              <a:rect b="b" l="l" r="r" t="t"/>
              <a:pathLst>
                <a:path extrusionOk="0" h="1398"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5"/>
                  </a:lnTo>
                  <a:lnTo>
                    <a:pt x="196" y="1203"/>
                  </a:lnTo>
                  <a:lnTo>
                    <a:pt x="293" y="1300"/>
                  </a:lnTo>
                  <a:lnTo>
                    <a:pt x="423" y="1365"/>
                  </a:lnTo>
                  <a:lnTo>
                    <a:pt x="553" y="1398"/>
                  </a:lnTo>
                  <a:lnTo>
                    <a:pt x="845" y="1398"/>
                  </a:lnTo>
                  <a:lnTo>
                    <a:pt x="975" y="1365"/>
                  </a:lnTo>
                  <a:lnTo>
                    <a:pt x="1073" y="1300"/>
                  </a:lnTo>
                  <a:lnTo>
                    <a:pt x="1170" y="1203"/>
                  </a:lnTo>
                  <a:lnTo>
                    <a:pt x="1268" y="1105"/>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flipH="1">
              <a:off x="9005617" y="1693517"/>
              <a:ext cx="45016" cy="45016"/>
            </a:xfrm>
            <a:custGeom>
              <a:rect b="b" l="l" r="r" t="t"/>
              <a:pathLst>
                <a:path extrusionOk="0" h="1398" w="1398">
                  <a:moveTo>
                    <a:pt x="715" y="0"/>
                  </a:moveTo>
                  <a:lnTo>
                    <a:pt x="585" y="33"/>
                  </a:lnTo>
                  <a:lnTo>
                    <a:pt x="455" y="65"/>
                  </a:lnTo>
                  <a:lnTo>
                    <a:pt x="325" y="130"/>
                  </a:lnTo>
                  <a:lnTo>
                    <a:pt x="228" y="228"/>
                  </a:lnTo>
                  <a:lnTo>
                    <a:pt x="131" y="325"/>
                  </a:lnTo>
                  <a:lnTo>
                    <a:pt x="66" y="423"/>
                  </a:lnTo>
                  <a:lnTo>
                    <a:pt x="33" y="553"/>
                  </a:lnTo>
                  <a:lnTo>
                    <a:pt x="1" y="715"/>
                  </a:lnTo>
                  <a:lnTo>
                    <a:pt x="33" y="845"/>
                  </a:lnTo>
                  <a:lnTo>
                    <a:pt x="66" y="975"/>
                  </a:lnTo>
                  <a:lnTo>
                    <a:pt x="131" y="1105"/>
                  </a:lnTo>
                  <a:lnTo>
                    <a:pt x="228" y="1203"/>
                  </a:lnTo>
                  <a:lnTo>
                    <a:pt x="325" y="1300"/>
                  </a:lnTo>
                  <a:lnTo>
                    <a:pt x="455" y="1365"/>
                  </a:lnTo>
                  <a:lnTo>
                    <a:pt x="585" y="1397"/>
                  </a:lnTo>
                  <a:lnTo>
                    <a:pt x="845" y="1397"/>
                  </a:lnTo>
                  <a:lnTo>
                    <a:pt x="975"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flipH="1">
              <a:off x="8890534" y="1693517"/>
              <a:ext cx="45016" cy="45016"/>
            </a:xfrm>
            <a:custGeom>
              <a:rect b="b" l="l" r="r" t="t"/>
              <a:pathLst>
                <a:path extrusionOk="0" h="1398" w="1398">
                  <a:moveTo>
                    <a:pt x="715" y="0"/>
                  </a:moveTo>
                  <a:lnTo>
                    <a:pt x="553" y="33"/>
                  </a:lnTo>
                  <a:lnTo>
                    <a:pt x="423" y="65"/>
                  </a:lnTo>
                  <a:lnTo>
                    <a:pt x="325" y="130"/>
                  </a:lnTo>
                  <a:lnTo>
                    <a:pt x="195" y="228"/>
                  </a:lnTo>
                  <a:lnTo>
                    <a:pt x="130" y="325"/>
                  </a:lnTo>
                  <a:lnTo>
                    <a:pt x="65" y="423"/>
                  </a:lnTo>
                  <a:lnTo>
                    <a:pt x="1" y="553"/>
                  </a:lnTo>
                  <a:lnTo>
                    <a:pt x="1" y="715"/>
                  </a:lnTo>
                  <a:lnTo>
                    <a:pt x="1" y="845"/>
                  </a:lnTo>
                  <a:lnTo>
                    <a:pt x="65" y="975"/>
                  </a:lnTo>
                  <a:lnTo>
                    <a:pt x="130" y="1105"/>
                  </a:lnTo>
                  <a:lnTo>
                    <a:pt x="195" y="1203"/>
                  </a:lnTo>
                  <a:lnTo>
                    <a:pt x="325" y="1300"/>
                  </a:lnTo>
                  <a:lnTo>
                    <a:pt x="423" y="1365"/>
                  </a:lnTo>
                  <a:lnTo>
                    <a:pt x="553" y="1397"/>
                  </a:lnTo>
                  <a:lnTo>
                    <a:pt x="845" y="1397"/>
                  </a:lnTo>
                  <a:lnTo>
                    <a:pt x="975" y="1365"/>
                  </a:lnTo>
                  <a:lnTo>
                    <a:pt x="1105" y="1300"/>
                  </a:lnTo>
                  <a:lnTo>
                    <a:pt x="1203" y="1203"/>
                  </a:lnTo>
                  <a:lnTo>
                    <a:pt x="1268" y="1105"/>
                  </a:lnTo>
                  <a:lnTo>
                    <a:pt x="1333" y="975"/>
                  </a:lnTo>
                  <a:lnTo>
                    <a:pt x="1398" y="845"/>
                  </a:lnTo>
                  <a:lnTo>
                    <a:pt x="1398" y="715"/>
                  </a:lnTo>
                  <a:lnTo>
                    <a:pt x="1398" y="553"/>
                  </a:lnTo>
                  <a:lnTo>
                    <a:pt x="1333" y="423"/>
                  </a:lnTo>
                  <a:lnTo>
                    <a:pt x="1268" y="325"/>
                  </a:lnTo>
                  <a:lnTo>
                    <a:pt x="1203" y="228"/>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flipH="1">
              <a:off x="8775452" y="1693517"/>
              <a:ext cx="45016" cy="45016"/>
            </a:xfrm>
            <a:custGeom>
              <a:rect b="b" l="l" r="r" t="t"/>
              <a:pathLst>
                <a:path extrusionOk="0" h="1398" w="1398">
                  <a:moveTo>
                    <a:pt x="683" y="0"/>
                  </a:moveTo>
                  <a:lnTo>
                    <a:pt x="553" y="33"/>
                  </a:lnTo>
                  <a:lnTo>
                    <a:pt x="423" y="65"/>
                  </a:lnTo>
                  <a:lnTo>
                    <a:pt x="293" y="130"/>
                  </a:lnTo>
                  <a:lnTo>
                    <a:pt x="195" y="228"/>
                  </a:lnTo>
                  <a:lnTo>
                    <a:pt x="98" y="325"/>
                  </a:lnTo>
                  <a:lnTo>
                    <a:pt x="33" y="423"/>
                  </a:lnTo>
                  <a:lnTo>
                    <a:pt x="0" y="553"/>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7" y="715"/>
                  </a:lnTo>
                  <a:lnTo>
                    <a:pt x="1365" y="553"/>
                  </a:lnTo>
                  <a:lnTo>
                    <a:pt x="1333" y="423"/>
                  </a:lnTo>
                  <a:lnTo>
                    <a:pt x="1268" y="325"/>
                  </a:lnTo>
                  <a:lnTo>
                    <a:pt x="1170" y="228"/>
                  </a:lnTo>
                  <a:lnTo>
                    <a:pt x="1073" y="130"/>
                  </a:lnTo>
                  <a:lnTo>
                    <a:pt x="943" y="65"/>
                  </a:lnTo>
                  <a:lnTo>
                    <a:pt x="813"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flipH="1">
              <a:off x="8661431" y="1693517"/>
              <a:ext cx="45016" cy="45016"/>
            </a:xfrm>
            <a:custGeom>
              <a:rect b="b" l="l" r="r" t="t"/>
              <a:pathLst>
                <a:path extrusionOk="0" h="1398" w="1398">
                  <a:moveTo>
                    <a:pt x="716" y="0"/>
                  </a:moveTo>
                  <a:lnTo>
                    <a:pt x="553" y="33"/>
                  </a:lnTo>
                  <a:lnTo>
                    <a:pt x="423" y="65"/>
                  </a:lnTo>
                  <a:lnTo>
                    <a:pt x="326" y="130"/>
                  </a:lnTo>
                  <a:lnTo>
                    <a:pt x="196" y="228"/>
                  </a:lnTo>
                  <a:lnTo>
                    <a:pt x="131" y="325"/>
                  </a:lnTo>
                  <a:lnTo>
                    <a:pt x="66" y="423"/>
                  </a:lnTo>
                  <a:lnTo>
                    <a:pt x="33" y="553"/>
                  </a:lnTo>
                  <a:lnTo>
                    <a:pt x="1" y="715"/>
                  </a:lnTo>
                  <a:lnTo>
                    <a:pt x="33" y="845"/>
                  </a:lnTo>
                  <a:lnTo>
                    <a:pt x="66" y="975"/>
                  </a:lnTo>
                  <a:lnTo>
                    <a:pt x="131" y="1105"/>
                  </a:lnTo>
                  <a:lnTo>
                    <a:pt x="196" y="1203"/>
                  </a:lnTo>
                  <a:lnTo>
                    <a:pt x="326" y="1300"/>
                  </a:lnTo>
                  <a:lnTo>
                    <a:pt x="423" y="1365"/>
                  </a:lnTo>
                  <a:lnTo>
                    <a:pt x="553" y="1397"/>
                  </a:lnTo>
                  <a:lnTo>
                    <a:pt x="846" y="1397"/>
                  </a:lnTo>
                  <a:lnTo>
                    <a:pt x="976" y="1365"/>
                  </a:lnTo>
                  <a:lnTo>
                    <a:pt x="1105" y="1300"/>
                  </a:lnTo>
                  <a:lnTo>
                    <a:pt x="1203" y="1203"/>
                  </a:lnTo>
                  <a:lnTo>
                    <a:pt x="1300" y="1105"/>
                  </a:lnTo>
                  <a:lnTo>
                    <a:pt x="1365" y="975"/>
                  </a:lnTo>
                  <a:lnTo>
                    <a:pt x="1398" y="845"/>
                  </a:lnTo>
                  <a:lnTo>
                    <a:pt x="1398" y="715"/>
                  </a:lnTo>
                  <a:lnTo>
                    <a:pt x="1398" y="553"/>
                  </a:lnTo>
                  <a:lnTo>
                    <a:pt x="1365" y="423"/>
                  </a:lnTo>
                  <a:lnTo>
                    <a:pt x="1300" y="325"/>
                  </a:lnTo>
                  <a:lnTo>
                    <a:pt x="1203" y="228"/>
                  </a:lnTo>
                  <a:lnTo>
                    <a:pt x="1105" y="130"/>
                  </a:lnTo>
                  <a:lnTo>
                    <a:pt x="976" y="65"/>
                  </a:lnTo>
                  <a:lnTo>
                    <a:pt x="846" y="33"/>
                  </a:lnTo>
                  <a:lnTo>
                    <a:pt x="716"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flipH="1">
              <a:off x="8546349" y="1693517"/>
              <a:ext cx="45016" cy="45016"/>
            </a:xfrm>
            <a:custGeom>
              <a:rect b="b" l="l" r="r" t="t"/>
              <a:pathLst>
                <a:path extrusionOk="0" h="1398" w="1398">
                  <a:moveTo>
                    <a:pt x="683" y="0"/>
                  </a:moveTo>
                  <a:lnTo>
                    <a:pt x="553" y="33"/>
                  </a:lnTo>
                  <a:lnTo>
                    <a:pt x="423" y="65"/>
                  </a:lnTo>
                  <a:lnTo>
                    <a:pt x="293" y="130"/>
                  </a:lnTo>
                  <a:lnTo>
                    <a:pt x="196" y="228"/>
                  </a:lnTo>
                  <a:lnTo>
                    <a:pt x="98" y="325"/>
                  </a:lnTo>
                  <a:lnTo>
                    <a:pt x="33" y="423"/>
                  </a:lnTo>
                  <a:lnTo>
                    <a:pt x="1" y="553"/>
                  </a:lnTo>
                  <a:lnTo>
                    <a:pt x="1" y="715"/>
                  </a:lnTo>
                  <a:lnTo>
                    <a:pt x="1" y="845"/>
                  </a:lnTo>
                  <a:lnTo>
                    <a:pt x="33" y="975"/>
                  </a:lnTo>
                  <a:lnTo>
                    <a:pt x="98" y="1105"/>
                  </a:lnTo>
                  <a:lnTo>
                    <a:pt x="196" y="1203"/>
                  </a:lnTo>
                  <a:lnTo>
                    <a:pt x="293" y="1300"/>
                  </a:lnTo>
                  <a:lnTo>
                    <a:pt x="423" y="1365"/>
                  </a:lnTo>
                  <a:lnTo>
                    <a:pt x="553" y="1397"/>
                  </a:lnTo>
                  <a:lnTo>
                    <a:pt x="845" y="1397"/>
                  </a:lnTo>
                  <a:lnTo>
                    <a:pt x="975" y="1365"/>
                  </a:lnTo>
                  <a:lnTo>
                    <a:pt x="1073" y="1300"/>
                  </a:lnTo>
                  <a:lnTo>
                    <a:pt x="1170" y="1203"/>
                  </a:lnTo>
                  <a:lnTo>
                    <a:pt x="1268" y="1105"/>
                  </a:lnTo>
                  <a:lnTo>
                    <a:pt x="1333" y="975"/>
                  </a:lnTo>
                  <a:lnTo>
                    <a:pt x="1365" y="845"/>
                  </a:lnTo>
                  <a:lnTo>
                    <a:pt x="1398" y="715"/>
                  </a:lnTo>
                  <a:lnTo>
                    <a:pt x="1365" y="553"/>
                  </a:lnTo>
                  <a:lnTo>
                    <a:pt x="1333" y="423"/>
                  </a:lnTo>
                  <a:lnTo>
                    <a:pt x="1268" y="325"/>
                  </a:lnTo>
                  <a:lnTo>
                    <a:pt x="1170" y="228"/>
                  </a:lnTo>
                  <a:lnTo>
                    <a:pt x="1073" y="130"/>
                  </a:lnTo>
                  <a:lnTo>
                    <a:pt x="975" y="65"/>
                  </a:lnTo>
                  <a:lnTo>
                    <a:pt x="845"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flipH="1">
              <a:off x="9005617" y="1790794"/>
              <a:ext cx="45016" cy="45048"/>
            </a:xfrm>
            <a:custGeom>
              <a:rect b="b" l="l" r="r" t="t"/>
              <a:pathLst>
                <a:path extrusionOk="0" h="1399" w="1398">
                  <a:moveTo>
                    <a:pt x="715" y="1"/>
                  </a:moveTo>
                  <a:lnTo>
                    <a:pt x="585" y="33"/>
                  </a:lnTo>
                  <a:lnTo>
                    <a:pt x="455" y="66"/>
                  </a:lnTo>
                  <a:lnTo>
                    <a:pt x="325" y="131"/>
                  </a:lnTo>
                  <a:lnTo>
                    <a:pt x="228" y="228"/>
                  </a:lnTo>
                  <a:lnTo>
                    <a:pt x="131" y="326"/>
                  </a:lnTo>
                  <a:lnTo>
                    <a:pt x="66" y="423"/>
                  </a:lnTo>
                  <a:lnTo>
                    <a:pt x="33" y="553"/>
                  </a:lnTo>
                  <a:lnTo>
                    <a:pt x="1" y="716"/>
                  </a:lnTo>
                  <a:lnTo>
                    <a:pt x="33" y="846"/>
                  </a:lnTo>
                  <a:lnTo>
                    <a:pt x="66" y="976"/>
                  </a:lnTo>
                  <a:lnTo>
                    <a:pt x="131" y="1106"/>
                  </a:lnTo>
                  <a:lnTo>
                    <a:pt x="228" y="1203"/>
                  </a:lnTo>
                  <a:lnTo>
                    <a:pt x="325" y="1301"/>
                  </a:lnTo>
                  <a:lnTo>
                    <a:pt x="455" y="1366"/>
                  </a:lnTo>
                  <a:lnTo>
                    <a:pt x="585" y="1398"/>
                  </a:lnTo>
                  <a:lnTo>
                    <a:pt x="845" y="1398"/>
                  </a:lnTo>
                  <a:lnTo>
                    <a:pt x="975"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flipH="1">
              <a:off x="8890534" y="1790794"/>
              <a:ext cx="45016" cy="45048"/>
            </a:xfrm>
            <a:custGeom>
              <a:rect b="b" l="l" r="r" t="t"/>
              <a:pathLst>
                <a:path extrusionOk="0" h="1399" w="1398">
                  <a:moveTo>
                    <a:pt x="715" y="1"/>
                  </a:moveTo>
                  <a:lnTo>
                    <a:pt x="553" y="33"/>
                  </a:lnTo>
                  <a:lnTo>
                    <a:pt x="423" y="66"/>
                  </a:lnTo>
                  <a:lnTo>
                    <a:pt x="325" y="131"/>
                  </a:lnTo>
                  <a:lnTo>
                    <a:pt x="195" y="228"/>
                  </a:lnTo>
                  <a:lnTo>
                    <a:pt x="130" y="326"/>
                  </a:lnTo>
                  <a:lnTo>
                    <a:pt x="65" y="423"/>
                  </a:lnTo>
                  <a:lnTo>
                    <a:pt x="1" y="553"/>
                  </a:lnTo>
                  <a:lnTo>
                    <a:pt x="1" y="716"/>
                  </a:lnTo>
                  <a:lnTo>
                    <a:pt x="1" y="846"/>
                  </a:lnTo>
                  <a:lnTo>
                    <a:pt x="65" y="976"/>
                  </a:lnTo>
                  <a:lnTo>
                    <a:pt x="130" y="1106"/>
                  </a:lnTo>
                  <a:lnTo>
                    <a:pt x="195" y="1203"/>
                  </a:lnTo>
                  <a:lnTo>
                    <a:pt x="325" y="1301"/>
                  </a:lnTo>
                  <a:lnTo>
                    <a:pt x="423" y="1366"/>
                  </a:lnTo>
                  <a:lnTo>
                    <a:pt x="553" y="1398"/>
                  </a:lnTo>
                  <a:lnTo>
                    <a:pt x="845" y="1398"/>
                  </a:lnTo>
                  <a:lnTo>
                    <a:pt x="975" y="1366"/>
                  </a:lnTo>
                  <a:lnTo>
                    <a:pt x="1105" y="1301"/>
                  </a:lnTo>
                  <a:lnTo>
                    <a:pt x="1203" y="1203"/>
                  </a:lnTo>
                  <a:lnTo>
                    <a:pt x="1268" y="1106"/>
                  </a:lnTo>
                  <a:lnTo>
                    <a:pt x="1333" y="976"/>
                  </a:lnTo>
                  <a:lnTo>
                    <a:pt x="1398" y="846"/>
                  </a:lnTo>
                  <a:lnTo>
                    <a:pt x="1398" y="716"/>
                  </a:lnTo>
                  <a:lnTo>
                    <a:pt x="1398" y="553"/>
                  </a:lnTo>
                  <a:lnTo>
                    <a:pt x="1333" y="423"/>
                  </a:lnTo>
                  <a:lnTo>
                    <a:pt x="1268" y="326"/>
                  </a:lnTo>
                  <a:lnTo>
                    <a:pt x="1203" y="228"/>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flipH="1">
              <a:off x="8775452" y="1790794"/>
              <a:ext cx="45016" cy="45048"/>
            </a:xfrm>
            <a:custGeom>
              <a:rect b="b" l="l" r="r" t="t"/>
              <a:pathLst>
                <a:path extrusionOk="0" h="1399" w="1398">
                  <a:moveTo>
                    <a:pt x="683" y="1"/>
                  </a:moveTo>
                  <a:lnTo>
                    <a:pt x="553" y="33"/>
                  </a:lnTo>
                  <a:lnTo>
                    <a:pt x="423" y="66"/>
                  </a:lnTo>
                  <a:lnTo>
                    <a:pt x="293" y="131"/>
                  </a:lnTo>
                  <a:lnTo>
                    <a:pt x="195" y="228"/>
                  </a:lnTo>
                  <a:lnTo>
                    <a:pt x="98" y="326"/>
                  </a:lnTo>
                  <a:lnTo>
                    <a:pt x="33" y="423"/>
                  </a:lnTo>
                  <a:lnTo>
                    <a:pt x="0" y="553"/>
                  </a:lnTo>
                  <a:lnTo>
                    <a:pt x="0" y="716"/>
                  </a:lnTo>
                  <a:lnTo>
                    <a:pt x="0" y="846"/>
                  </a:lnTo>
                  <a:lnTo>
                    <a:pt x="33" y="976"/>
                  </a:lnTo>
                  <a:lnTo>
                    <a:pt x="98" y="1106"/>
                  </a:lnTo>
                  <a:lnTo>
                    <a:pt x="195" y="1203"/>
                  </a:lnTo>
                  <a:lnTo>
                    <a:pt x="293" y="1301"/>
                  </a:lnTo>
                  <a:lnTo>
                    <a:pt x="423" y="1366"/>
                  </a:lnTo>
                  <a:lnTo>
                    <a:pt x="553" y="1398"/>
                  </a:lnTo>
                  <a:lnTo>
                    <a:pt x="813" y="1398"/>
                  </a:lnTo>
                  <a:lnTo>
                    <a:pt x="943" y="1366"/>
                  </a:lnTo>
                  <a:lnTo>
                    <a:pt x="1073" y="1301"/>
                  </a:lnTo>
                  <a:lnTo>
                    <a:pt x="1170" y="1203"/>
                  </a:lnTo>
                  <a:lnTo>
                    <a:pt x="1268" y="1106"/>
                  </a:lnTo>
                  <a:lnTo>
                    <a:pt x="1333" y="976"/>
                  </a:lnTo>
                  <a:lnTo>
                    <a:pt x="1365" y="846"/>
                  </a:lnTo>
                  <a:lnTo>
                    <a:pt x="1397" y="716"/>
                  </a:lnTo>
                  <a:lnTo>
                    <a:pt x="1365" y="553"/>
                  </a:lnTo>
                  <a:lnTo>
                    <a:pt x="1333" y="423"/>
                  </a:lnTo>
                  <a:lnTo>
                    <a:pt x="1268" y="326"/>
                  </a:lnTo>
                  <a:lnTo>
                    <a:pt x="1170" y="228"/>
                  </a:lnTo>
                  <a:lnTo>
                    <a:pt x="1073" y="131"/>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flipH="1">
              <a:off x="8661431" y="1790794"/>
              <a:ext cx="45016" cy="45048"/>
            </a:xfrm>
            <a:custGeom>
              <a:rect b="b" l="l" r="r" t="t"/>
              <a:pathLst>
                <a:path extrusionOk="0" h="1399" w="1398">
                  <a:moveTo>
                    <a:pt x="716" y="1"/>
                  </a:moveTo>
                  <a:lnTo>
                    <a:pt x="553" y="33"/>
                  </a:lnTo>
                  <a:lnTo>
                    <a:pt x="423" y="66"/>
                  </a:lnTo>
                  <a:lnTo>
                    <a:pt x="326" y="131"/>
                  </a:lnTo>
                  <a:lnTo>
                    <a:pt x="196" y="228"/>
                  </a:lnTo>
                  <a:lnTo>
                    <a:pt x="131" y="326"/>
                  </a:lnTo>
                  <a:lnTo>
                    <a:pt x="66" y="423"/>
                  </a:lnTo>
                  <a:lnTo>
                    <a:pt x="33" y="553"/>
                  </a:lnTo>
                  <a:lnTo>
                    <a:pt x="1" y="716"/>
                  </a:lnTo>
                  <a:lnTo>
                    <a:pt x="33" y="846"/>
                  </a:lnTo>
                  <a:lnTo>
                    <a:pt x="66" y="976"/>
                  </a:lnTo>
                  <a:lnTo>
                    <a:pt x="131" y="1106"/>
                  </a:lnTo>
                  <a:lnTo>
                    <a:pt x="196" y="1203"/>
                  </a:lnTo>
                  <a:lnTo>
                    <a:pt x="326" y="1301"/>
                  </a:lnTo>
                  <a:lnTo>
                    <a:pt x="423" y="1366"/>
                  </a:lnTo>
                  <a:lnTo>
                    <a:pt x="553" y="1398"/>
                  </a:lnTo>
                  <a:lnTo>
                    <a:pt x="846" y="1398"/>
                  </a:lnTo>
                  <a:lnTo>
                    <a:pt x="976" y="1366"/>
                  </a:lnTo>
                  <a:lnTo>
                    <a:pt x="1105" y="1301"/>
                  </a:lnTo>
                  <a:lnTo>
                    <a:pt x="1203" y="1203"/>
                  </a:lnTo>
                  <a:lnTo>
                    <a:pt x="1300" y="1106"/>
                  </a:lnTo>
                  <a:lnTo>
                    <a:pt x="1365" y="976"/>
                  </a:lnTo>
                  <a:lnTo>
                    <a:pt x="1398" y="846"/>
                  </a:lnTo>
                  <a:lnTo>
                    <a:pt x="1398" y="716"/>
                  </a:lnTo>
                  <a:lnTo>
                    <a:pt x="1398" y="553"/>
                  </a:lnTo>
                  <a:lnTo>
                    <a:pt x="1365" y="423"/>
                  </a:lnTo>
                  <a:lnTo>
                    <a:pt x="1300" y="326"/>
                  </a:lnTo>
                  <a:lnTo>
                    <a:pt x="1203" y="228"/>
                  </a:lnTo>
                  <a:lnTo>
                    <a:pt x="1105" y="131"/>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flipH="1">
              <a:off x="8546349" y="1790794"/>
              <a:ext cx="45016" cy="45048"/>
            </a:xfrm>
            <a:custGeom>
              <a:rect b="b" l="l" r="r" t="t"/>
              <a:pathLst>
                <a:path extrusionOk="0" h="1399" w="1398">
                  <a:moveTo>
                    <a:pt x="683" y="1"/>
                  </a:moveTo>
                  <a:lnTo>
                    <a:pt x="553" y="33"/>
                  </a:lnTo>
                  <a:lnTo>
                    <a:pt x="423" y="66"/>
                  </a:lnTo>
                  <a:lnTo>
                    <a:pt x="293" y="131"/>
                  </a:lnTo>
                  <a:lnTo>
                    <a:pt x="196" y="228"/>
                  </a:lnTo>
                  <a:lnTo>
                    <a:pt x="98" y="326"/>
                  </a:lnTo>
                  <a:lnTo>
                    <a:pt x="33" y="423"/>
                  </a:lnTo>
                  <a:lnTo>
                    <a:pt x="1" y="553"/>
                  </a:lnTo>
                  <a:lnTo>
                    <a:pt x="1" y="716"/>
                  </a:lnTo>
                  <a:lnTo>
                    <a:pt x="1" y="846"/>
                  </a:lnTo>
                  <a:lnTo>
                    <a:pt x="33" y="976"/>
                  </a:lnTo>
                  <a:lnTo>
                    <a:pt x="98" y="1106"/>
                  </a:lnTo>
                  <a:lnTo>
                    <a:pt x="196" y="1203"/>
                  </a:lnTo>
                  <a:lnTo>
                    <a:pt x="293" y="1301"/>
                  </a:lnTo>
                  <a:lnTo>
                    <a:pt x="423" y="1366"/>
                  </a:lnTo>
                  <a:lnTo>
                    <a:pt x="553" y="1398"/>
                  </a:lnTo>
                  <a:lnTo>
                    <a:pt x="845" y="1398"/>
                  </a:lnTo>
                  <a:lnTo>
                    <a:pt x="975" y="1366"/>
                  </a:lnTo>
                  <a:lnTo>
                    <a:pt x="1073" y="1301"/>
                  </a:lnTo>
                  <a:lnTo>
                    <a:pt x="1170" y="1203"/>
                  </a:lnTo>
                  <a:lnTo>
                    <a:pt x="1268" y="1106"/>
                  </a:lnTo>
                  <a:lnTo>
                    <a:pt x="1333" y="976"/>
                  </a:lnTo>
                  <a:lnTo>
                    <a:pt x="1365" y="846"/>
                  </a:lnTo>
                  <a:lnTo>
                    <a:pt x="1398" y="716"/>
                  </a:lnTo>
                  <a:lnTo>
                    <a:pt x="1365" y="553"/>
                  </a:lnTo>
                  <a:lnTo>
                    <a:pt x="1333" y="423"/>
                  </a:lnTo>
                  <a:lnTo>
                    <a:pt x="1268" y="326"/>
                  </a:lnTo>
                  <a:lnTo>
                    <a:pt x="1170" y="228"/>
                  </a:lnTo>
                  <a:lnTo>
                    <a:pt x="1073" y="131"/>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flipH="1">
              <a:off x="9005617" y="1888102"/>
              <a:ext cx="45016" cy="45016"/>
            </a:xfrm>
            <a:custGeom>
              <a:rect b="b" l="l" r="r" t="t"/>
              <a:pathLst>
                <a:path extrusionOk="0" h="1398" w="1398">
                  <a:moveTo>
                    <a:pt x="715" y="1"/>
                  </a:moveTo>
                  <a:lnTo>
                    <a:pt x="585" y="33"/>
                  </a:lnTo>
                  <a:lnTo>
                    <a:pt x="455" y="66"/>
                  </a:lnTo>
                  <a:lnTo>
                    <a:pt x="325" y="130"/>
                  </a:lnTo>
                  <a:lnTo>
                    <a:pt x="228" y="195"/>
                  </a:lnTo>
                  <a:lnTo>
                    <a:pt x="131" y="325"/>
                  </a:lnTo>
                  <a:lnTo>
                    <a:pt x="66" y="423"/>
                  </a:lnTo>
                  <a:lnTo>
                    <a:pt x="33" y="553"/>
                  </a:lnTo>
                  <a:lnTo>
                    <a:pt x="1" y="715"/>
                  </a:lnTo>
                  <a:lnTo>
                    <a:pt x="33" y="845"/>
                  </a:lnTo>
                  <a:lnTo>
                    <a:pt x="66" y="975"/>
                  </a:lnTo>
                  <a:lnTo>
                    <a:pt x="131" y="1105"/>
                  </a:lnTo>
                  <a:lnTo>
                    <a:pt x="228" y="1203"/>
                  </a:lnTo>
                  <a:lnTo>
                    <a:pt x="325" y="1300"/>
                  </a:lnTo>
                  <a:lnTo>
                    <a:pt x="455" y="1333"/>
                  </a:lnTo>
                  <a:lnTo>
                    <a:pt x="585" y="1398"/>
                  </a:lnTo>
                  <a:lnTo>
                    <a:pt x="845" y="1398"/>
                  </a:lnTo>
                  <a:lnTo>
                    <a:pt x="975"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flipH="1">
              <a:off x="8890534" y="1888102"/>
              <a:ext cx="45016" cy="45016"/>
            </a:xfrm>
            <a:custGeom>
              <a:rect b="b" l="l" r="r" t="t"/>
              <a:pathLst>
                <a:path extrusionOk="0" h="1398" w="1398">
                  <a:moveTo>
                    <a:pt x="715" y="1"/>
                  </a:moveTo>
                  <a:lnTo>
                    <a:pt x="553" y="33"/>
                  </a:lnTo>
                  <a:lnTo>
                    <a:pt x="423" y="66"/>
                  </a:lnTo>
                  <a:lnTo>
                    <a:pt x="325" y="130"/>
                  </a:lnTo>
                  <a:lnTo>
                    <a:pt x="195" y="195"/>
                  </a:lnTo>
                  <a:lnTo>
                    <a:pt x="130" y="325"/>
                  </a:lnTo>
                  <a:lnTo>
                    <a:pt x="65" y="423"/>
                  </a:lnTo>
                  <a:lnTo>
                    <a:pt x="1" y="553"/>
                  </a:lnTo>
                  <a:lnTo>
                    <a:pt x="1" y="715"/>
                  </a:lnTo>
                  <a:lnTo>
                    <a:pt x="1" y="845"/>
                  </a:lnTo>
                  <a:lnTo>
                    <a:pt x="65" y="975"/>
                  </a:lnTo>
                  <a:lnTo>
                    <a:pt x="130" y="1105"/>
                  </a:lnTo>
                  <a:lnTo>
                    <a:pt x="195" y="1203"/>
                  </a:lnTo>
                  <a:lnTo>
                    <a:pt x="325" y="1300"/>
                  </a:lnTo>
                  <a:lnTo>
                    <a:pt x="423" y="1333"/>
                  </a:lnTo>
                  <a:lnTo>
                    <a:pt x="553" y="1398"/>
                  </a:lnTo>
                  <a:lnTo>
                    <a:pt x="845" y="1398"/>
                  </a:lnTo>
                  <a:lnTo>
                    <a:pt x="975" y="1333"/>
                  </a:lnTo>
                  <a:lnTo>
                    <a:pt x="1105" y="1300"/>
                  </a:lnTo>
                  <a:lnTo>
                    <a:pt x="1203" y="1203"/>
                  </a:lnTo>
                  <a:lnTo>
                    <a:pt x="1268" y="1105"/>
                  </a:lnTo>
                  <a:lnTo>
                    <a:pt x="1333" y="975"/>
                  </a:lnTo>
                  <a:lnTo>
                    <a:pt x="1398" y="845"/>
                  </a:lnTo>
                  <a:lnTo>
                    <a:pt x="1398" y="715"/>
                  </a:lnTo>
                  <a:lnTo>
                    <a:pt x="1398" y="553"/>
                  </a:lnTo>
                  <a:lnTo>
                    <a:pt x="1333" y="423"/>
                  </a:lnTo>
                  <a:lnTo>
                    <a:pt x="1268" y="325"/>
                  </a:lnTo>
                  <a:lnTo>
                    <a:pt x="1203" y="195"/>
                  </a:lnTo>
                  <a:lnTo>
                    <a:pt x="1105" y="130"/>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flipH="1">
              <a:off x="8775452" y="1888102"/>
              <a:ext cx="45016" cy="45016"/>
            </a:xfrm>
            <a:custGeom>
              <a:rect b="b" l="l" r="r" t="t"/>
              <a:pathLst>
                <a:path extrusionOk="0" h="1398" w="1398">
                  <a:moveTo>
                    <a:pt x="683" y="1"/>
                  </a:moveTo>
                  <a:lnTo>
                    <a:pt x="553" y="33"/>
                  </a:lnTo>
                  <a:lnTo>
                    <a:pt x="423" y="66"/>
                  </a:lnTo>
                  <a:lnTo>
                    <a:pt x="293" y="130"/>
                  </a:lnTo>
                  <a:lnTo>
                    <a:pt x="195" y="195"/>
                  </a:lnTo>
                  <a:lnTo>
                    <a:pt x="98" y="325"/>
                  </a:lnTo>
                  <a:lnTo>
                    <a:pt x="33" y="423"/>
                  </a:lnTo>
                  <a:lnTo>
                    <a:pt x="0" y="553"/>
                  </a:lnTo>
                  <a:lnTo>
                    <a:pt x="0" y="715"/>
                  </a:lnTo>
                  <a:lnTo>
                    <a:pt x="0" y="845"/>
                  </a:lnTo>
                  <a:lnTo>
                    <a:pt x="33" y="975"/>
                  </a:lnTo>
                  <a:lnTo>
                    <a:pt x="98" y="1105"/>
                  </a:lnTo>
                  <a:lnTo>
                    <a:pt x="195" y="1203"/>
                  </a:lnTo>
                  <a:lnTo>
                    <a:pt x="293" y="1300"/>
                  </a:lnTo>
                  <a:lnTo>
                    <a:pt x="423" y="1333"/>
                  </a:lnTo>
                  <a:lnTo>
                    <a:pt x="553" y="1398"/>
                  </a:lnTo>
                  <a:lnTo>
                    <a:pt x="813" y="1398"/>
                  </a:lnTo>
                  <a:lnTo>
                    <a:pt x="943" y="1333"/>
                  </a:lnTo>
                  <a:lnTo>
                    <a:pt x="1073" y="1300"/>
                  </a:lnTo>
                  <a:lnTo>
                    <a:pt x="1170" y="1203"/>
                  </a:lnTo>
                  <a:lnTo>
                    <a:pt x="1268" y="1105"/>
                  </a:lnTo>
                  <a:lnTo>
                    <a:pt x="1333" y="975"/>
                  </a:lnTo>
                  <a:lnTo>
                    <a:pt x="1365" y="845"/>
                  </a:lnTo>
                  <a:lnTo>
                    <a:pt x="1397" y="715"/>
                  </a:lnTo>
                  <a:lnTo>
                    <a:pt x="1365" y="553"/>
                  </a:lnTo>
                  <a:lnTo>
                    <a:pt x="1333" y="423"/>
                  </a:lnTo>
                  <a:lnTo>
                    <a:pt x="1268" y="325"/>
                  </a:lnTo>
                  <a:lnTo>
                    <a:pt x="1170" y="195"/>
                  </a:lnTo>
                  <a:lnTo>
                    <a:pt x="1073" y="130"/>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flipH="1">
              <a:off x="8661431" y="1888102"/>
              <a:ext cx="45016" cy="45016"/>
            </a:xfrm>
            <a:custGeom>
              <a:rect b="b" l="l" r="r" t="t"/>
              <a:pathLst>
                <a:path extrusionOk="0" h="1398" w="1398">
                  <a:moveTo>
                    <a:pt x="716" y="1"/>
                  </a:moveTo>
                  <a:lnTo>
                    <a:pt x="553" y="33"/>
                  </a:lnTo>
                  <a:lnTo>
                    <a:pt x="423" y="66"/>
                  </a:lnTo>
                  <a:lnTo>
                    <a:pt x="326" y="130"/>
                  </a:lnTo>
                  <a:lnTo>
                    <a:pt x="196" y="195"/>
                  </a:lnTo>
                  <a:lnTo>
                    <a:pt x="131" y="325"/>
                  </a:lnTo>
                  <a:lnTo>
                    <a:pt x="66" y="423"/>
                  </a:lnTo>
                  <a:lnTo>
                    <a:pt x="33" y="553"/>
                  </a:lnTo>
                  <a:lnTo>
                    <a:pt x="1" y="715"/>
                  </a:lnTo>
                  <a:lnTo>
                    <a:pt x="33" y="845"/>
                  </a:lnTo>
                  <a:lnTo>
                    <a:pt x="66" y="975"/>
                  </a:lnTo>
                  <a:lnTo>
                    <a:pt x="131" y="1105"/>
                  </a:lnTo>
                  <a:lnTo>
                    <a:pt x="196" y="1203"/>
                  </a:lnTo>
                  <a:lnTo>
                    <a:pt x="326" y="1300"/>
                  </a:lnTo>
                  <a:lnTo>
                    <a:pt x="423" y="1333"/>
                  </a:lnTo>
                  <a:lnTo>
                    <a:pt x="553" y="1398"/>
                  </a:lnTo>
                  <a:lnTo>
                    <a:pt x="846" y="1398"/>
                  </a:lnTo>
                  <a:lnTo>
                    <a:pt x="976" y="1333"/>
                  </a:lnTo>
                  <a:lnTo>
                    <a:pt x="1105" y="1300"/>
                  </a:lnTo>
                  <a:lnTo>
                    <a:pt x="1203" y="1203"/>
                  </a:lnTo>
                  <a:lnTo>
                    <a:pt x="1300" y="1105"/>
                  </a:lnTo>
                  <a:lnTo>
                    <a:pt x="1365" y="975"/>
                  </a:lnTo>
                  <a:lnTo>
                    <a:pt x="1398" y="845"/>
                  </a:lnTo>
                  <a:lnTo>
                    <a:pt x="1398" y="715"/>
                  </a:lnTo>
                  <a:lnTo>
                    <a:pt x="1398" y="553"/>
                  </a:lnTo>
                  <a:lnTo>
                    <a:pt x="1365" y="423"/>
                  </a:lnTo>
                  <a:lnTo>
                    <a:pt x="1300" y="325"/>
                  </a:lnTo>
                  <a:lnTo>
                    <a:pt x="1203" y="195"/>
                  </a:lnTo>
                  <a:lnTo>
                    <a:pt x="1105" y="130"/>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flipH="1">
              <a:off x="8546349" y="1888102"/>
              <a:ext cx="45016" cy="45016"/>
            </a:xfrm>
            <a:custGeom>
              <a:rect b="b" l="l" r="r" t="t"/>
              <a:pathLst>
                <a:path extrusionOk="0" h="1398" w="1398">
                  <a:moveTo>
                    <a:pt x="683" y="1"/>
                  </a:moveTo>
                  <a:lnTo>
                    <a:pt x="553" y="33"/>
                  </a:lnTo>
                  <a:lnTo>
                    <a:pt x="423" y="66"/>
                  </a:lnTo>
                  <a:lnTo>
                    <a:pt x="293" y="130"/>
                  </a:lnTo>
                  <a:lnTo>
                    <a:pt x="196" y="195"/>
                  </a:lnTo>
                  <a:lnTo>
                    <a:pt x="98" y="325"/>
                  </a:lnTo>
                  <a:lnTo>
                    <a:pt x="33" y="423"/>
                  </a:lnTo>
                  <a:lnTo>
                    <a:pt x="1" y="553"/>
                  </a:lnTo>
                  <a:lnTo>
                    <a:pt x="1" y="715"/>
                  </a:lnTo>
                  <a:lnTo>
                    <a:pt x="1" y="845"/>
                  </a:lnTo>
                  <a:lnTo>
                    <a:pt x="33" y="975"/>
                  </a:lnTo>
                  <a:lnTo>
                    <a:pt x="98" y="1105"/>
                  </a:lnTo>
                  <a:lnTo>
                    <a:pt x="196" y="1203"/>
                  </a:lnTo>
                  <a:lnTo>
                    <a:pt x="293" y="1300"/>
                  </a:lnTo>
                  <a:lnTo>
                    <a:pt x="423" y="1333"/>
                  </a:lnTo>
                  <a:lnTo>
                    <a:pt x="553" y="1398"/>
                  </a:lnTo>
                  <a:lnTo>
                    <a:pt x="845" y="1398"/>
                  </a:lnTo>
                  <a:lnTo>
                    <a:pt x="975" y="1333"/>
                  </a:lnTo>
                  <a:lnTo>
                    <a:pt x="1073" y="1300"/>
                  </a:lnTo>
                  <a:lnTo>
                    <a:pt x="1170" y="1203"/>
                  </a:lnTo>
                  <a:lnTo>
                    <a:pt x="1268" y="1105"/>
                  </a:lnTo>
                  <a:lnTo>
                    <a:pt x="1333" y="975"/>
                  </a:lnTo>
                  <a:lnTo>
                    <a:pt x="1365" y="845"/>
                  </a:lnTo>
                  <a:lnTo>
                    <a:pt x="1398" y="715"/>
                  </a:lnTo>
                  <a:lnTo>
                    <a:pt x="1365" y="553"/>
                  </a:lnTo>
                  <a:lnTo>
                    <a:pt x="1333" y="423"/>
                  </a:lnTo>
                  <a:lnTo>
                    <a:pt x="1268" y="325"/>
                  </a:lnTo>
                  <a:lnTo>
                    <a:pt x="1170" y="195"/>
                  </a:lnTo>
                  <a:lnTo>
                    <a:pt x="1073" y="130"/>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flipH="1">
              <a:off x="9005617" y="1985410"/>
              <a:ext cx="45016" cy="45016"/>
            </a:xfrm>
            <a:custGeom>
              <a:rect b="b" l="l" r="r" t="t"/>
              <a:pathLst>
                <a:path extrusionOk="0" h="1398" w="1398">
                  <a:moveTo>
                    <a:pt x="715" y="0"/>
                  </a:moveTo>
                  <a:lnTo>
                    <a:pt x="585" y="33"/>
                  </a:lnTo>
                  <a:lnTo>
                    <a:pt x="455" y="65"/>
                  </a:lnTo>
                  <a:lnTo>
                    <a:pt x="325" y="130"/>
                  </a:lnTo>
                  <a:lnTo>
                    <a:pt x="228" y="195"/>
                  </a:lnTo>
                  <a:lnTo>
                    <a:pt x="131" y="325"/>
                  </a:lnTo>
                  <a:lnTo>
                    <a:pt x="66" y="422"/>
                  </a:lnTo>
                  <a:lnTo>
                    <a:pt x="33" y="552"/>
                  </a:lnTo>
                  <a:lnTo>
                    <a:pt x="1" y="715"/>
                  </a:lnTo>
                  <a:lnTo>
                    <a:pt x="33" y="845"/>
                  </a:lnTo>
                  <a:lnTo>
                    <a:pt x="66" y="975"/>
                  </a:lnTo>
                  <a:lnTo>
                    <a:pt x="131" y="1105"/>
                  </a:lnTo>
                  <a:lnTo>
                    <a:pt x="228" y="1202"/>
                  </a:lnTo>
                  <a:lnTo>
                    <a:pt x="325" y="1300"/>
                  </a:lnTo>
                  <a:lnTo>
                    <a:pt x="455" y="1332"/>
                  </a:lnTo>
                  <a:lnTo>
                    <a:pt x="585" y="1397"/>
                  </a:lnTo>
                  <a:lnTo>
                    <a:pt x="845" y="1397"/>
                  </a:lnTo>
                  <a:lnTo>
                    <a:pt x="975"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flipH="1">
              <a:off x="8890534" y="1985410"/>
              <a:ext cx="45016" cy="45016"/>
            </a:xfrm>
            <a:custGeom>
              <a:rect b="b" l="l" r="r" t="t"/>
              <a:pathLst>
                <a:path extrusionOk="0" h="1398" w="1398">
                  <a:moveTo>
                    <a:pt x="715" y="0"/>
                  </a:moveTo>
                  <a:lnTo>
                    <a:pt x="553" y="33"/>
                  </a:lnTo>
                  <a:lnTo>
                    <a:pt x="423" y="65"/>
                  </a:lnTo>
                  <a:lnTo>
                    <a:pt x="325" y="130"/>
                  </a:lnTo>
                  <a:lnTo>
                    <a:pt x="195" y="195"/>
                  </a:lnTo>
                  <a:lnTo>
                    <a:pt x="130" y="325"/>
                  </a:lnTo>
                  <a:lnTo>
                    <a:pt x="65" y="422"/>
                  </a:lnTo>
                  <a:lnTo>
                    <a:pt x="1" y="552"/>
                  </a:lnTo>
                  <a:lnTo>
                    <a:pt x="1" y="715"/>
                  </a:lnTo>
                  <a:lnTo>
                    <a:pt x="1" y="845"/>
                  </a:lnTo>
                  <a:lnTo>
                    <a:pt x="65" y="975"/>
                  </a:lnTo>
                  <a:lnTo>
                    <a:pt x="130" y="1105"/>
                  </a:lnTo>
                  <a:lnTo>
                    <a:pt x="195" y="1202"/>
                  </a:lnTo>
                  <a:lnTo>
                    <a:pt x="325" y="1300"/>
                  </a:lnTo>
                  <a:lnTo>
                    <a:pt x="423" y="1332"/>
                  </a:lnTo>
                  <a:lnTo>
                    <a:pt x="553" y="1397"/>
                  </a:lnTo>
                  <a:lnTo>
                    <a:pt x="845" y="1397"/>
                  </a:lnTo>
                  <a:lnTo>
                    <a:pt x="975" y="1332"/>
                  </a:lnTo>
                  <a:lnTo>
                    <a:pt x="1105" y="1300"/>
                  </a:lnTo>
                  <a:lnTo>
                    <a:pt x="1203" y="1202"/>
                  </a:lnTo>
                  <a:lnTo>
                    <a:pt x="1268" y="1105"/>
                  </a:lnTo>
                  <a:lnTo>
                    <a:pt x="1333" y="975"/>
                  </a:lnTo>
                  <a:lnTo>
                    <a:pt x="1398" y="845"/>
                  </a:lnTo>
                  <a:lnTo>
                    <a:pt x="1398" y="715"/>
                  </a:lnTo>
                  <a:lnTo>
                    <a:pt x="1398" y="552"/>
                  </a:lnTo>
                  <a:lnTo>
                    <a:pt x="1333" y="422"/>
                  </a:lnTo>
                  <a:lnTo>
                    <a:pt x="1268" y="325"/>
                  </a:lnTo>
                  <a:lnTo>
                    <a:pt x="1203" y="195"/>
                  </a:lnTo>
                  <a:lnTo>
                    <a:pt x="1105" y="130"/>
                  </a:lnTo>
                  <a:lnTo>
                    <a:pt x="975" y="65"/>
                  </a:lnTo>
                  <a:lnTo>
                    <a:pt x="845" y="33"/>
                  </a:lnTo>
                  <a:lnTo>
                    <a:pt x="715"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flipH="1">
              <a:off x="8775452" y="1985410"/>
              <a:ext cx="45016" cy="45016"/>
            </a:xfrm>
            <a:custGeom>
              <a:rect b="b" l="l" r="r" t="t"/>
              <a:pathLst>
                <a:path extrusionOk="0" h="1398" w="1398">
                  <a:moveTo>
                    <a:pt x="683" y="0"/>
                  </a:moveTo>
                  <a:lnTo>
                    <a:pt x="553" y="33"/>
                  </a:lnTo>
                  <a:lnTo>
                    <a:pt x="423" y="65"/>
                  </a:lnTo>
                  <a:lnTo>
                    <a:pt x="293" y="130"/>
                  </a:lnTo>
                  <a:lnTo>
                    <a:pt x="195" y="195"/>
                  </a:lnTo>
                  <a:lnTo>
                    <a:pt x="98" y="325"/>
                  </a:lnTo>
                  <a:lnTo>
                    <a:pt x="33" y="422"/>
                  </a:lnTo>
                  <a:lnTo>
                    <a:pt x="0" y="552"/>
                  </a:lnTo>
                  <a:lnTo>
                    <a:pt x="0" y="715"/>
                  </a:lnTo>
                  <a:lnTo>
                    <a:pt x="0" y="845"/>
                  </a:lnTo>
                  <a:lnTo>
                    <a:pt x="33" y="975"/>
                  </a:lnTo>
                  <a:lnTo>
                    <a:pt x="98" y="1105"/>
                  </a:lnTo>
                  <a:lnTo>
                    <a:pt x="195" y="1202"/>
                  </a:lnTo>
                  <a:lnTo>
                    <a:pt x="293" y="1300"/>
                  </a:lnTo>
                  <a:lnTo>
                    <a:pt x="423" y="1332"/>
                  </a:lnTo>
                  <a:lnTo>
                    <a:pt x="553" y="1397"/>
                  </a:lnTo>
                  <a:lnTo>
                    <a:pt x="813" y="1397"/>
                  </a:lnTo>
                  <a:lnTo>
                    <a:pt x="943" y="1332"/>
                  </a:lnTo>
                  <a:lnTo>
                    <a:pt x="1073" y="1300"/>
                  </a:lnTo>
                  <a:lnTo>
                    <a:pt x="1170" y="1202"/>
                  </a:lnTo>
                  <a:lnTo>
                    <a:pt x="1268" y="1105"/>
                  </a:lnTo>
                  <a:lnTo>
                    <a:pt x="1333" y="975"/>
                  </a:lnTo>
                  <a:lnTo>
                    <a:pt x="1365" y="845"/>
                  </a:lnTo>
                  <a:lnTo>
                    <a:pt x="1397" y="715"/>
                  </a:lnTo>
                  <a:lnTo>
                    <a:pt x="1365" y="552"/>
                  </a:lnTo>
                  <a:lnTo>
                    <a:pt x="1333" y="422"/>
                  </a:lnTo>
                  <a:lnTo>
                    <a:pt x="1268" y="325"/>
                  </a:lnTo>
                  <a:lnTo>
                    <a:pt x="1170" y="195"/>
                  </a:lnTo>
                  <a:lnTo>
                    <a:pt x="1073" y="130"/>
                  </a:lnTo>
                  <a:lnTo>
                    <a:pt x="943" y="65"/>
                  </a:lnTo>
                  <a:lnTo>
                    <a:pt x="813"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flipH="1">
              <a:off x="8661431" y="1985410"/>
              <a:ext cx="45016" cy="45016"/>
            </a:xfrm>
            <a:custGeom>
              <a:rect b="b" l="l" r="r" t="t"/>
              <a:pathLst>
                <a:path extrusionOk="0" h="1398" w="1398">
                  <a:moveTo>
                    <a:pt x="716" y="0"/>
                  </a:moveTo>
                  <a:lnTo>
                    <a:pt x="553" y="33"/>
                  </a:lnTo>
                  <a:lnTo>
                    <a:pt x="423" y="65"/>
                  </a:lnTo>
                  <a:lnTo>
                    <a:pt x="326" y="130"/>
                  </a:lnTo>
                  <a:lnTo>
                    <a:pt x="196" y="195"/>
                  </a:lnTo>
                  <a:lnTo>
                    <a:pt x="131" y="325"/>
                  </a:lnTo>
                  <a:lnTo>
                    <a:pt x="66" y="422"/>
                  </a:lnTo>
                  <a:lnTo>
                    <a:pt x="33" y="552"/>
                  </a:lnTo>
                  <a:lnTo>
                    <a:pt x="1" y="715"/>
                  </a:lnTo>
                  <a:lnTo>
                    <a:pt x="33" y="845"/>
                  </a:lnTo>
                  <a:lnTo>
                    <a:pt x="66" y="975"/>
                  </a:lnTo>
                  <a:lnTo>
                    <a:pt x="131" y="1105"/>
                  </a:lnTo>
                  <a:lnTo>
                    <a:pt x="196" y="1202"/>
                  </a:lnTo>
                  <a:lnTo>
                    <a:pt x="326" y="1300"/>
                  </a:lnTo>
                  <a:lnTo>
                    <a:pt x="423" y="1332"/>
                  </a:lnTo>
                  <a:lnTo>
                    <a:pt x="553" y="1397"/>
                  </a:lnTo>
                  <a:lnTo>
                    <a:pt x="846" y="1397"/>
                  </a:lnTo>
                  <a:lnTo>
                    <a:pt x="976" y="1332"/>
                  </a:lnTo>
                  <a:lnTo>
                    <a:pt x="1105" y="1300"/>
                  </a:lnTo>
                  <a:lnTo>
                    <a:pt x="1203" y="1202"/>
                  </a:lnTo>
                  <a:lnTo>
                    <a:pt x="1300" y="1105"/>
                  </a:lnTo>
                  <a:lnTo>
                    <a:pt x="1365" y="975"/>
                  </a:lnTo>
                  <a:lnTo>
                    <a:pt x="1398" y="845"/>
                  </a:lnTo>
                  <a:lnTo>
                    <a:pt x="1398" y="715"/>
                  </a:lnTo>
                  <a:lnTo>
                    <a:pt x="1398" y="552"/>
                  </a:lnTo>
                  <a:lnTo>
                    <a:pt x="1365" y="422"/>
                  </a:lnTo>
                  <a:lnTo>
                    <a:pt x="1300" y="325"/>
                  </a:lnTo>
                  <a:lnTo>
                    <a:pt x="1203" y="195"/>
                  </a:lnTo>
                  <a:lnTo>
                    <a:pt x="1105" y="130"/>
                  </a:lnTo>
                  <a:lnTo>
                    <a:pt x="976" y="65"/>
                  </a:lnTo>
                  <a:lnTo>
                    <a:pt x="846" y="33"/>
                  </a:lnTo>
                  <a:lnTo>
                    <a:pt x="716"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flipH="1">
              <a:off x="8546349" y="1985410"/>
              <a:ext cx="45016" cy="45016"/>
            </a:xfrm>
            <a:custGeom>
              <a:rect b="b" l="l" r="r" t="t"/>
              <a:pathLst>
                <a:path extrusionOk="0" h="1398" w="1398">
                  <a:moveTo>
                    <a:pt x="683" y="0"/>
                  </a:moveTo>
                  <a:lnTo>
                    <a:pt x="553" y="33"/>
                  </a:lnTo>
                  <a:lnTo>
                    <a:pt x="423" y="65"/>
                  </a:lnTo>
                  <a:lnTo>
                    <a:pt x="293" y="130"/>
                  </a:lnTo>
                  <a:lnTo>
                    <a:pt x="196" y="195"/>
                  </a:lnTo>
                  <a:lnTo>
                    <a:pt x="98" y="325"/>
                  </a:lnTo>
                  <a:lnTo>
                    <a:pt x="33" y="422"/>
                  </a:lnTo>
                  <a:lnTo>
                    <a:pt x="1" y="552"/>
                  </a:lnTo>
                  <a:lnTo>
                    <a:pt x="1" y="715"/>
                  </a:lnTo>
                  <a:lnTo>
                    <a:pt x="1" y="845"/>
                  </a:lnTo>
                  <a:lnTo>
                    <a:pt x="33" y="975"/>
                  </a:lnTo>
                  <a:lnTo>
                    <a:pt x="98" y="1105"/>
                  </a:lnTo>
                  <a:lnTo>
                    <a:pt x="196" y="1202"/>
                  </a:lnTo>
                  <a:lnTo>
                    <a:pt x="293" y="1300"/>
                  </a:lnTo>
                  <a:lnTo>
                    <a:pt x="423" y="1332"/>
                  </a:lnTo>
                  <a:lnTo>
                    <a:pt x="553" y="1397"/>
                  </a:lnTo>
                  <a:lnTo>
                    <a:pt x="845" y="1397"/>
                  </a:lnTo>
                  <a:lnTo>
                    <a:pt x="975" y="1332"/>
                  </a:lnTo>
                  <a:lnTo>
                    <a:pt x="1073" y="1300"/>
                  </a:lnTo>
                  <a:lnTo>
                    <a:pt x="1170" y="1202"/>
                  </a:lnTo>
                  <a:lnTo>
                    <a:pt x="1268" y="1105"/>
                  </a:lnTo>
                  <a:lnTo>
                    <a:pt x="1333" y="975"/>
                  </a:lnTo>
                  <a:lnTo>
                    <a:pt x="1365" y="845"/>
                  </a:lnTo>
                  <a:lnTo>
                    <a:pt x="1398" y="715"/>
                  </a:lnTo>
                  <a:lnTo>
                    <a:pt x="1365" y="552"/>
                  </a:lnTo>
                  <a:lnTo>
                    <a:pt x="1333" y="422"/>
                  </a:lnTo>
                  <a:lnTo>
                    <a:pt x="1268" y="325"/>
                  </a:lnTo>
                  <a:lnTo>
                    <a:pt x="1170" y="195"/>
                  </a:lnTo>
                  <a:lnTo>
                    <a:pt x="1073" y="130"/>
                  </a:lnTo>
                  <a:lnTo>
                    <a:pt x="975" y="65"/>
                  </a:lnTo>
                  <a:lnTo>
                    <a:pt x="845" y="33"/>
                  </a:lnTo>
                  <a:lnTo>
                    <a:pt x="683" y="0"/>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flipH="1">
              <a:off x="9005617" y="2082687"/>
              <a:ext cx="45016" cy="45016"/>
            </a:xfrm>
            <a:custGeom>
              <a:rect b="b" l="l" r="r" t="t"/>
              <a:pathLst>
                <a:path extrusionOk="0" h="1398" w="1398">
                  <a:moveTo>
                    <a:pt x="715" y="1"/>
                  </a:moveTo>
                  <a:lnTo>
                    <a:pt x="585" y="33"/>
                  </a:lnTo>
                  <a:lnTo>
                    <a:pt x="455" y="66"/>
                  </a:lnTo>
                  <a:lnTo>
                    <a:pt x="325" y="131"/>
                  </a:lnTo>
                  <a:lnTo>
                    <a:pt x="228" y="196"/>
                  </a:lnTo>
                  <a:lnTo>
                    <a:pt x="131" y="326"/>
                  </a:lnTo>
                  <a:lnTo>
                    <a:pt x="66" y="423"/>
                  </a:lnTo>
                  <a:lnTo>
                    <a:pt x="33" y="553"/>
                  </a:lnTo>
                  <a:lnTo>
                    <a:pt x="1" y="715"/>
                  </a:lnTo>
                  <a:lnTo>
                    <a:pt x="33" y="845"/>
                  </a:lnTo>
                  <a:lnTo>
                    <a:pt x="66" y="975"/>
                  </a:lnTo>
                  <a:lnTo>
                    <a:pt x="131" y="1105"/>
                  </a:lnTo>
                  <a:lnTo>
                    <a:pt x="228" y="1203"/>
                  </a:lnTo>
                  <a:lnTo>
                    <a:pt x="325" y="1268"/>
                  </a:lnTo>
                  <a:lnTo>
                    <a:pt x="455" y="1333"/>
                  </a:lnTo>
                  <a:lnTo>
                    <a:pt x="585" y="1398"/>
                  </a:lnTo>
                  <a:lnTo>
                    <a:pt x="845" y="1398"/>
                  </a:lnTo>
                  <a:lnTo>
                    <a:pt x="975"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flipH="1">
              <a:off x="8890534" y="2082687"/>
              <a:ext cx="45016" cy="45016"/>
            </a:xfrm>
            <a:custGeom>
              <a:rect b="b" l="l" r="r" t="t"/>
              <a:pathLst>
                <a:path extrusionOk="0" h="1398" w="1398">
                  <a:moveTo>
                    <a:pt x="715" y="1"/>
                  </a:moveTo>
                  <a:lnTo>
                    <a:pt x="553" y="33"/>
                  </a:lnTo>
                  <a:lnTo>
                    <a:pt x="423" y="66"/>
                  </a:lnTo>
                  <a:lnTo>
                    <a:pt x="325" y="131"/>
                  </a:lnTo>
                  <a:lnTo>
                    <a:pt x="195" y="196"/>
                  </a:lnTo>
                  <a:lnTo>
                    <a:pt x="130" y="326"/>
                  </a:lnTo>
                  <a:lnTo>
                    <a:pt x="65" y="423"/>
                  </a:lnTo>
                  <a:lnTo>
                    <a:pt x="1" y="553"/>
                  </a:lnTo>
                  <a:lnTo>
                    <a:pt x="1" y="715"/>
                  </a:lnTo>
                  <a:lnTo>
                    <a:pt x="1" y="845"/>
                  </a:lnTo>
                  <a:lnTo>
                    <a:pt x="65" y="975"/>
                  </a:lnTo>
                  <a:lnTo>
                    <a:pt x="130" y="1105"/>
                  </a:lnTo>
                  <a:lnTo>
                    <a:pt x="195" y="1203"/>
                  </a:lnTo>
                  <a:lnTo>
                    <a:pt x="325" y="1268"/>
                  </a:lnTo>
                  <a:lnTo>
                    <a:pt x="423" y="1333"/>
                  </a:lnTo>
                  <a:lnTo>
                    <a:pt x="553" y="1398"/>
                  </a:lnTo>
                  <a:lnTo>
                    <a:pt x="845" y="1398"/>
                  </a:lnTo>
                  <a:lnTo>
                    <a:pt x="975" y="1333"/>
                  </a:lnTo>
                  <a:lnTo>
                    <a:pt x="1105" y="1268"/>
                  </a:lnTo>
                  <a:lnTo>
                    <a:pt x="1203" y="1203"/>
                  </a:lnTo>
                  <a:lnTo>
                    <a:pt x="1268" y="1105"/>
                  </a:lnTo>
                  <a:lnTo>
                    <a:pt x="1333" y="975"/>
                  </a:lnTo>
                  <a:lnTo>
                    <a:pt x="1398" y="845"/>
                  </a:lnTo>
                  <a:lnTo>
                    <a:pt x="1398" y="715"/>
                  </a:lnTo>
                  <a:lnTo>
                    <a:pt x="1398" y="553"/>
                  </a:lnTo>
                  <a:lnTo>
                    <a:pt x="1333" y="423"/>
                  </a:lnTo>
                  <a:lnTo>
                    <a:pt x="1268" y="326"/>
                  </a:lnTo>
                  <a:lnTo>
                    <a:pt x="1203" y="196"/>
                  </a:lnTo>
                  <a:lnTo>
                    <a:pt x="1105" y="131"/>
                  </a:lnTo>
                  <a:lnTo>
                    <a:pt x="975" y="66"/>
                  </a:lnTo>
                  <a:lnTo>
                    <a:pt x="845" y="33"/>
                  </a:lnTo>
                  <a:lnTo>
                    <a:pt x="715"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flipH="1">
              <a:off x="8775452" y="2082687"/>
              <a:ext cx="45016" cy="45016"/>
            </a:xfrm>
            <a:custGeom>
              <a:rect b="b" l="l" r="r" t="t"/>
              <a:pathLst>
                <a:path extrusionOk="0" h="1398" w="1398">
                  <a:moveTo>
                    <a:pt x="683" y="1"/>
                  </a:moveTo>
                  <a:lnTo>
                    <a:pt x="553" y="33"/>
                  </a:lnTo>
                  <a:lnTo>
                    <a:pt x="423" y="66"/>
                  </a:lnTo>
                  <a:lnTo>
                    <a:pt x="293" y="131"/>
                  </a:lnTo>
                  <a:lnTo>
                    <a:pt x="195" y="196"/>
                  </a:lnTo>
                  <a:lnTo>
                    <a:pt x="98" y="326"/>
                  </a:lnTo>
                  <a:lnTo>
                    <a:pt x="33" y="423"/>
                  </a:lnTo>
                  <a:lnTo>
                    <a:pt x="0" y="553"/>
                  </a:lnTo>
                  <a:lnTo>
                    <a:pt x="0" y="715"/>
                  </a:lnTo>
                  <a:lnTo>
                    <a:pt x="0" y="845"/>
                  </a:lnTo>
                  <a:lnTo>
                    <a:pt x="33" y="975"/>
                  </a:lnTo>
                  <a:lnTo>
                    <a:pt x="98" y="1105"/>
                  </a:lnTo>
                  <a:lnTo>
                    <a:pt x="195" y="1203"/>
                  </a:lnTo>
                  <a:lnTo>
                    <a:pt x="293" y="1268"/>
                  </a:lnTo>
                  <a:lnTo>
                    <a:pt x="423" y="1333"/>
                  </a:lnTo>
                  <a:lnTo>
                    <a:pt x="553" y="1398"/>
                  </a:lnTo>
                  <a:lnTo>
                    <a:pt x="813" y="1398"/>
                  </a:lnTo>
                  <a:lnTo>
                    <a:pt x="943" y="1333"/>
                  </a:lnTo>
                  <a:lnTo>
                    <a:pt x="1073" y="1268"/>
                  </a:lnTo>
                  <a:lnTo>
                    <a:pt x="1170" y="1203"/>
                  </a:lnTo>
                  <a:lnTo>
                    <a:pt x="1268" y="1105"/>
                  </a:lnTo>
                  <a:lnTo>
                    <a:pt x="1333" y="975"/>
                  </a:lnTo>
                  <a:lnTo>
                    <a:pt x="1365" y="845"/>
                  </a:lnTo>
                  <a:lnTo>
                    <a:pt x="1397" y="715"/>
                  </a:lnTo>
                  <a:lnTo>
                    <a:pt x="1365" y="553"/>
                  </a:lnTo>
                  <a:lnTo>
                    <a:pt x="1333" y="423"/>
                  </a:lnTo>
                  <a:lnTo>
                    <a:pt x="1268" y="326"/>
                  </a:lnTo>
                  <a:lnTo>
                    <a:pt x="1170" y="196"/>
                  </a:lnTo>
                  <a:lnTo>
                    <a:pt x="1073" y="131"/>
                  </a:lnTo>
                  <a:lnTo>
                    <a:pt x="943" y="66"/>
                  </a:lnTo>
                  <a:lnTo>
                    <a:pt x="813"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flipH="1">
              <a:off x="8661431" y="2082687"/>
              <a:ext cx="45016" cy="45016"/>
            </a:xfrm>
            <a:custGeom>
              <a:rect b="b" l="l" r="r" t="t"/>
              <a:pathLst>
                <a:path extrusionOk="0" h="1398" w="1398">
                  <a:moveTo>
                    <a:pt x="716" y="1"/>
                  </a:moveTo>
                  <a:lnTo>
                    <a:pt x="553" y="33"/>
                  </a:lnTo>
                  <a:lnTo>
                    <a:pt x="423" y="66"/>
                  </a:lnTo>
                  <a:lnTo>
                    <a:pt x="326" y="131"/>
                  </a:lnTo>
                  <a:lnTo>
                    <a:pt x="196" y="196"/>
                  </a:lnTo>
                  <a:lnTo>
                    <a:pt x="131" y="326"/>
                  </a:lnTo>
                  <a:lnTo>
                    <a:pt x="66" y="423"/>
                  </a:lnTo>
                  <a:lnTo>
                    <a:pt x="33" y="553"/>
                  </a:lnTo>
                  <a:lnTo>
                    <a:pt x="1" y="715"/>
                  </a:lnTo>
                  <a:lnTo>
                    <a:pt x="33" y="845"/>
                  </a:lnTo>
                  <a:lnTo>
                    <a:pt x="66" y="975"/>
                  </a:lnTo>
                  <a:lnTo>
                    <a:pt x="131" y="1105"/>
                  </a:lnTo>
                  <a:lnTo>
                    <a:pt x="196" y="1203"/>
                  </a:lnTo>
                  <a:lnTo>
                    <a:pt x="326" y="1268"/>
                  </a:lnTo>
                  <a:lnTo>
                    <a:pt x="423" y="1333"/>
                  </a:lnTo>
                  <a:lnTo>
                    <a:pt x="553" y="1398"/>
                  </a:lnTo>
                  <a:lnTo>
                    <a:pt x="846" y="1398"/>
                  </a:lnTo>
                  <a:lnTo>
                    <a:pt x="976" y="1333"/>
                  </a:lnTo>
                  <a:lnTo>
                    <a:pt x="1105" y="1268"/>
                  </a:lnTo>
                  <a:lnTo>
                    <a:pt x="1203" y="1203"/>
                  </a:lnTo>
                  <a:lnTo>
                    <a:pt x="1300" y="1105"/>
                  </a:lnTo>
                  <a:lnTo>
                    <a:pt x="1365" y="975"/>
                  </a:lnTo>
                  <a:lnTo>
                    <a:pt x="1398" y="845"/>
                  </a:lnTo>
                  <a:lnTo>
                    <a:pt x="1398" y="715"/>
                  </a:lnTo>
                  <a:lnTo>
                    <a:pt x="1398" y="553"/>
                  </a:lnTo>
                  <a:lnTo>
                    <a:pt x="1365" y="423"/>
                  </a:lnTo>
                  <a:lnTo>
                    <a:pt x="1300" y="326"/>
                  </a:lnTo>
                  <a:lnTo>
                    <a:pt x="1203" y="196"/>
                  </a:lnTo>
                  <a:lnTo>
                    <a:pt x="1105" y="131"/>
                  </a:lnTo>
                  <a:lnTo>
                    <a:pt x="976" y="66"/>
                  </a:lnTo>
                  <a:lnTo>
                    <a:pt x="846" y="33"/>
                  </a:lnTo>
                  <a:lnTo>
                    <a:pt x="71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flipH="1">
              <a:off x="8546349" y="2082687"/>
              <a:ext cx="45016" cy="45016"/>
            </a:xfrm>
            <a:custGeom>
              <a:rect b="b" l="l" r="r" t="t"/>
              <a:pathLst>
                <a:path extrusionOk="0" h="1398" w="1398">
                  <a:moveTo>
                    <a:pt x="683" y="1"/>
                  </a:moveTo>
                  <a:lnTo>
                    <a:pt x="553" y="33"/>
                  </a:lnTo>
                  <a:lnTo>
                    <a:pt x="423" y="66"/>
                  </a:lnTo>
                  <a:lnTo>
                    <a:pt x="293" y="131"/>
                  </a:lnTo>
                  <a:lnTo>
                    <a:pt x="196" y="196"/>
                  </a:lnTo>
                  <a:lnTo>
                    <a:pt x="98" y="326"/>
                  </a:lnTo>
                  <a:lnTo>
                    <a:pt x="33" y="423"/>
                  </a:lnTo>
                  <a:lnTo>
                    <a:pt x="1" y="553"/>
                  </a:lnTo>
                  <a:lnTo>
                    <a:pt x="1" y="715"/>
                  </a:lnTo>
                  <a:lnTo>
                    <a:pt x="1" y="845"/>
                  </a:lnTo>
                  <a:lnTo>
                    <a:pt x="33" y="975"/>
                  </a:lnTo>
                  <a:lnTo>
                    <a:pt x="98" y="1105"/>
                  </a:lnTo>
                  <a:lnTo>
                    <a:pt x="196" y="1203"/>
                  </a:lnTo>
                  <a:lnTo>
                    <a:pt x="293" y="1268"/>
                  </a:lnTo>
                  <a:lnTo>
                    <a:pt x="423" y="1333"/>
                  </a:lnTo>
                  <a:lnTo>
                    <a:pt x="553" y="1398"/>
                  </a:lnTo>
                  <a:lnTo>
                    <a:pt x="845" y="1398"/>
                  </a:lnTo>
                  <a:lnTo>
                    <a:pt x="975" y="1333"/>
                  </a:lnTo>
                  <a:lnTo>
                    <a:pt x="1073" y="1268"/>
                  </a:lnTo>
                  <a:lnTo>
                    <a:pt x="1170" y="1203"/>
                  </a:lnTo>
                  <a:lnTo>
                    <a:pt x="1268" y="1105"/>
                  </a:lnTo>
                  <a:lnTo>
                    <a:pt x="1333" y="975"/>
                  </a:lnTo>
                  <a:lnTo>
                    <a:pt x="1365" y="845"/>
                  </a:lnTo>
                  <a:lnTo>
                    <a:pt x="1398" y="715"/>
                  </a:lnTo>
                  <a:lnTo>
                    <a:pt x="1365" y="553"/>
                  </a:lnTo>
                  <a:lnTo>
                    <a:pt x="1333" y="423"/>
                  </a:lnTo>
                  <a:lnTo>
                    <a:pt x="1268" y="326"/>
                  </a:lnTo>
                  <a:lnTo>
                    <a:pt x="1170" y="196"/>
                  </a:lnTo>
                  <a:lnTo>
                    <a:pt x="1073" y="131"/>
                  </a:lnTo>
                  <a:lnTo>
                    <a:pt x="975" y="66"/>
                  </a:lnTo>
                  <a:lnTo>
                    <a:pt x="845" y="33"/>
                  </a:lnTo>
                  <a:lnTo>
                    <a:pt x="683"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flipH="1">
              <a:off x="1502665" y="47080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flipH="1">
              <a:off x="1387582" y="47080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flipH="1">
              <a:off x="1273562" y="47080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flipH="1">
              <a:off x="1158479" y="47080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flipH="1">
              <a:off x="1043396" y="47080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flipH="1">
              <a:off x="1502665" y="48053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flipH="1">
              <a:off x="1387582" y="48053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flipH="1">
              <a:off x="1273562" y="48053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flipH="1">
              <a:off x="1158479" y="48053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flipH="1">
              <a:off x="1043396" y="48053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flipH="1">
              <a:off x="1502665" y="49026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flipH="1">
              <a:off x="1387582" y="49026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flipH="1">
              <a:off x="1273562" y="49026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flipH="1">
              <a:off x="1158479" y="49026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flipH="1">
              <a:off x="1043396" y="49026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 name="Google Shape;263;p4"/>
          <p:cNvSpPr txBox="1"/>
          <p:nvPr>
            <p:ph idx="1" type="body"/>
          </p:nvPr>
        </p:nvSpPr>
        <p:spPr>
          <a:xfrm>
            <a:off x="720000" y="1081825"/>
            <a:ext cx="7704000" cy="3514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AutoNum type="arabicPeriod"/>
              <a:defRPr sz="1200"/>
            </a:lvl1pPr>
            <a:lvl2pPr indent="-317500" lvl="1" marL="914400" rtl="0">
              <a:lnSpc>
                <a:spcPct val="115000"/>
              </a:lnSpc>
              <a:spcBef>
                <a:spcPts val="1600"/>
              </a:spcBef>
              <a:spcAft>
                <a:spcPts val="0"/>
              </a:spcAft>
              <a:buSzPts val="1400"/>
              <a:buAutoNum type="alphaLcPeriod"/>
              <a:defRPr/>
            </a:lvl2pPr>
            <a:lvl3pPr indent="-317500" lvl="2" marL="1371600" rtl="0">
              <a:lnSpc>
                <a:spcPct val="115000"/>
              </a:lnSpc>
              <a:spcBef>
                <a:spcPts val="1600"/>
              </a:spcBef>
              <a:spcAft>
                <a:spcPts val="0"/>
              </a:spcAft>
              <a:buSzPts val="1400"/>
              <a:buAutoNum type="romanLcPeriod"/>
              <a:defRPr/>
            </a:lvl3pPr>
            <a:lvl4pPr indent="-317500" lvl="3" marL="1828800" rtl="0">
              <a:lnSpc>
                <a:spcPct val="115000"/>
              </a:lnSpc>
              <a:spcBef>
                <a:spcPts val="1600"/>
              </a:spcBef>
              <a:spcAft>
                <a:spcPts val="0"/>
              </a:spcAft>
              <a:buSzPts val="1400"/>
              <a:buAutoNum type="arabicPeriod"/>
              <a:defRPr/>
            </a:lvl4pPr>
            <a:lvl5pPr indent="-317500" lvl="4" marL="2286000" rtl="0">
              <a:lnSpc>
                <a:spcPct val="115000"/>
              </a:lnSpc>
              <a:spcBef>
                <a:spcPts val="1600"/>
              </a:spcBef>
              <a:spcAft>
                <a:spcPts val="0"/>
              </a:spcAft>
              <a:buSzPts val="1400"/>
              <a:buAutoNum type="alphaLcPeriod"/>
              <a:defRPr/>
            </a:lvl5pPr>
            <a:lvl6pPr indent="-317500" lvl="5" marL="2743200" rtl="0">
              <a:lnSpc>
                <a:spcPct val="115000"/>
              </a:lnSpc>
              <a:spcBef>
                <a:spcPts val="1600"/>
              </a:spcBef>
              <a:spcAft>
                <a:spcPts val="0"/>
              </a:spcAft>
              <a:buSzPts val="1400"/>
              <a:buAutoNum type="romanLcPeriod"/>
              <a:defRPr/>
            </a:lvl6pPr>
            <a:lvl7pPr indent="-317500" lvl="6" marL="3200400" rtl="0">
              <a:lnSpc>
                <a:spcPct val="115000"/>
              </a:lnSpc>
              <a:spcBef>
                <a:spcPts val="1600"/>
              </a:spcBef>
              <a:spcAft>
                <a:spcPts val="0"/>
              </a:spcAft>
              <a:buSzPts val="1400"/>
              <a:buAutoNum type="arabicPeriod"/>
              <a:defRPr/>
            </a:lvl7pPr>
            <a:lvl8pPr indent="-317500" lvl="7" marL="3657600" rtl="0">
              <a:lnSpc>
                <a:spcPct val="115000"/>
              </a:lnSpc>
              <a:spcBef>
                <a:spcPts val="1600"/>
              </a:spcBef>
              <a:spcAft>
                <a:spcPts val="0"/>
              </a:spcAft>
              <a:buSzPts val="1400"/>
              <a:buAutoNum type="alphaLcPeriod"/>
              <a:defRPr/>
            </a:lvl8pPr>
            <a:lvl9pPr indent="-317500" lvl="8" marL="4114800" rtl="0">
              <a:lnSpc>
                <a:spcPct val="115000"/>
              </a:lnSpc>
              <a:spcBef>
                <a:spcPts val="1600"/>
              </a:spcBef>
              <a:spcAft>
                <a:spcPts val="1600"/>
              </a:spcAft>
              <a:buSzPts val="1400"/>
              <a:buAutoNum type="romanLcPeriod"/>
              <a:defRPr/>
            </a:lvl9pPr>
          </a:lstStyle>
          <a:p/>
        </p:txBody>
      </p:sp>
      <p:sp>
        <p:nvSpPr>
          <p:cNvPr id="264" name="Google Shape;264;p4"/>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5" name="Shape 265"/>
        <p:cNvGrpSpPr/>
        <p:nvPr/>
      </p:nvGrpSpPr>
      <p:grpSpPr>
        <a:xfrm>
          <a:off x="0" y="0"/>
          <a:ext cx="0" cy="0"/>
          <a:chOff x="0" y="0"/>
          <a:chExt cx="0" cy="0"/>
        </a:xfrm>
      </p:grpSpPr>
      <p:sp>
        <p:nvSpPr>
          <p:cNvPr id="266" name="Google Shape;266;p5"/>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344403" y="-1158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flipH="1">
            <a:off x="4093363"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344383" y="7064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flipH="1" rot="-5400000">
            <a:off x="-496268" y="32791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flipH="1">
            <a:off x="4938137" y="47101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7985512"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8326543"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flipH="1">
            <a:off x="1121665"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flipH="1">
            <a:off x="1006582"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flipH="1">
            <a:off x="892562"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flipH="1">
            <a:off x="777479"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flipH="1">
            <a:off x="662396"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flipH="1">
            <a:off x="1121665"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flipH="1">
            <a:off x="1006582"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flipH="1">
            <a:off x="892562"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flipH="1">
            <a:off x="777479"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flipH="1">
            <a:off x="662396"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flipH="1">
            <a:off x="1121665"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flipH="1">
            <a:off x="1006582"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flipH="1">
            <a:off x="892562"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flipH="1">
            <a:off x="777479"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flipH="1">
            <a:off x="662396"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flipH="1">
            <a:off x="2192788"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txBox="1"/>
          <p:nvPr>
            <p:ph idx="1" type="subTitle"/>
          </p:nvPr>
        </p:nvSpPr>
        <p:spPr>
          <a:xfrm>
            <a:off x="1137300" y="2436550"/>
            <a:ext cx="2907600" cy="21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1pPr>
            <a:lvl2pPr lvl="1"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2pPr>
            <a:lvl3pPr lvl="2"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3pPr>
            <a:lvl4pPr lvl="3"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4pPr>
            <a:lvl5pPr lvl="4"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5pPr>
            <a:lvl6pPr lvl="5"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6pPr>
            <a:lvl7pPr lvl="6"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7pPr>
            <a:lvl8pPr lvl="7"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8pPr>
            <a:lvl9pPr lvl="8"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9pPr>
          </a:lstStyle>
          <a:p/>
        </p:txBody>
      </p:sp>
      <p:sp>
        <p:nvSpPr>
          <p:cNvPr id="291" name="Google Shape;291;p5"/>
          <p:cNvSpPr txBox="1"/>
          <p:nvPr>
            <p:ph idx="2" type="subTitle"/>
          </p:nvPr>
        </p:nvSpPr>
        <p:spPr>
          <a:xfrm>
            <a:off x="5099700" y="2436550"/>
            <a:ext cx="2907600" cy="21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1pPr>
            <a:lvl2pPr lvl="1"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2pPr>
            <a:lvl3pPr lvl="2"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3pPr>
            <a:lvl4pPr lvl="3"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4pPr>
            <a:lvl5pPr lvl="4"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5pPr>
            <a:lvl6pPr lvl="5"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6pPr>
            <a:lvl7pPr lvl="6"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7pPr>
            <a:lvl8pPr lvl="7"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8pPr>
            <a:lvl9pPr lvl="8" rtl="0" algn="ctr">
              <a:lnSpc>
                <a:spcPct val="100000"/>
              </a:lnSpc>
              <a:spcBef>
                <a:spcPts val="0"/>
              </a:spcBef>
              <a:spcAft>
                <a:spcPts val="0"/>
              </a:spcAft>
              <a:buClr>
                <a:schemeClr val="accent2"/>
              </a:buClr>
              <a:buSzPts val="2000"/>
              <a:buFont typeface="Fredoka One"/>
              <a:buNone/>
              <a:defRPr sz="2000">
                <a:solidFill>
                  <a:schemeClr val="accent2"/>
                </a:solidFill>
                <a:latin typeface="Fredoka One"/>
                <a:ea typeface="Fredoka One"/>
                <a:cs typeface="Fredoka One"/>
                <a:sym typeface="Fredoka One"/>
              </a:defRPr>
            </a:lvl9pPr>
          </a:lstStyle>
          <a:p/>
        </p:txBody>
      </p:sp>
      <p:sp>
        <p:nvSpPr>
          <p:cNvPr id="292" name="Google Shape;292;p5"/>
          <p:cNvSpPr txBox="1"/>
          <p:nvPr>
            <p:ph idx="3" type="subTitle"/>
          </p:nvPr>
        </p:nvSpPr>
        <p:spPr>
          <a:xfrm>
            <a:off x="1209750" y="2808038"/>
            <a:ext cx="2762700" cy="986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Char char="●"/>
              <a:defRPr sz="1600">
                <a:solidFill>
                  <a:srgbClr val="34455F"/>
                </a:solidFill>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93" name="Google Shape;293;p5"/>
          <p:cNvSpPr txBox="1"/>
          <p:nvPr>
            <p:ph idx="4" type="subTitle"/>
          </p:nvPr>
        </p:nvSpPr>
        <p:spPr>
          <a:xfrm>
            <a:off x="5172750" y="2808038"/>
            <a:ext cx="2761500" cy="98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Char char="●"/>
              <a:defRPr sz="1600">
                <a:solidFill>
                  <a:srgbClr val="34455F"/>
                </a:solidFill>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94" name="Google Shape;294;p5"/>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5" name="Shape 295"/>
        <p:cNvGrpSpPr/>
        <p:nvPr/>
      </p:nvGrpSpPr>
      <p:grpSpPr>
        <a:xfrm>
          <a:off x="0" y="0"/>
          <a:ext cx="0" cy="0"/>
          <a:chOff x="0" y="0"/>
          <a:chExt cx="0" cy="0"/>
        </a:xfrm>
      </p:grpSpPr>
      <p:sp>
        <p:nvSpPr>
          <p:cNvPr id="296" name="Google Shape;296;p6"/>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6"/>
          <p:cNvSpPr/>
          <p:nvPr/>
        </p:nvSpPr>
        <p:spPr>
          <a:xfrm>
            <a:off x="8214112"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6"/>
          <p:cNvSpPr/>
          <p:nvPr/>
        </p:nvSpPr>
        <p:spPr>
          <a:xfrm flipH="1">
            <a:off x="1966630"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6"/>
          <p:cNvSpPr/>
          <p:nvPr/>
        </p:nvSpPr>
        <p:spPr>
          <a:xfrm>
            <a:off x="8518933" y="-360363"/>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flipH="1" rot="5400000">
            <a:off x="692942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flipH="1" rot="-5400000">
            <a:off x="-496268"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flipH="1">
            <a:off x="8482277" y="2407662"/>
            <a:ext cx="1111093" cy="1282655"/>
          </a:xfrm>
          <a:custGeom>
            <a:rect b="b" l="l" r="r" t="t"/>
            <a:pathLst>
              <a:path extrusionOk="0" h="39834" w="34506">
                <a:moveTo>
                  <a:pt x="1" y="1"/>
                </a:moveTo>
                <a:lnTo>
                  <a:pt x="1" y="39833"/>
                </a:lnTo>
                <a:lnTo>
                  <a:pt x="34505" y="19917"/>
                </a:lnTo>
                <a:lnTo>
                  <a:pt x="1" y="1"/>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flipH="1">
            <a:off x="5065778" y="4736197"/>
            <a:ext cx="1282655" cy="1109998"/>
          </a:xfrm>
          <a:custGeom>
            <a:rect b="b" l="l" r="r" t="t"/>
            <a:pathLst>
              <a:path extrusionOk="0" h="34472" w="39834">
                <a:moveTo>
                  <a:pt x="19917" y="0"/>
                </a:moveTo>
                <a:lnTo>
                  <a:pt x="1" y="34472"/>
                </a:lnTo>
                <a:lnTo>
                  <a:pt x="39834" y="34472"/>
                </a:lnTo>
                <a:lnTo>
                  <a:pt x="19917"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flipH="1">
            <a:off x="4938137" y="47101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a:off x="-363453" y="4682150"/>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
          <p:cNvSpPr/>
          <p:nvPr/>
        </p:nvSpPr>
        <p:spPr>
          <a:xfrm>
            <a:off x="72827"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6"/>
          <p:cNvGrpSpPr/>
          <p:nvPr/>
        </p:nvGrpSpPr>
        <p:grpSpPr>
          <a:xfrm>
            <a:off x="1043396" y="4631845"/>
            <a:ext cx="504284" cy="239600"/>
            <a:chOff x="1043396" y="4631845"/>
            <a:chExt cx="504284" cy="239600"/>
          </a:xfrm>
        </p:grpSpPr>
        <p:sp>
          <p:nvSpPr>
            <p:cNvPr id="308" name="Google Shape;308;p6"/>
            <p:cNvSpPr/>
            <p:nvPr/>
          </p:nvSpPr>
          <p:spPr>
            <a:xfrm flipH="1">
              <a:off x="1502665"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6"/>
            <p:cNvSpPr/>
            <p:nvPr/>
          </p:nvSpPr>
          <p:spPr>
            <a:xfrm flipH="1">
              <a:off x="1387582"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6"/>
            <p:cNvSpPr/>
            <p:nvPr/>
          </p:nvSpPr>
          <p:spPr>
            <a:xfrm flipH="1">
              <a:off x="1273562"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p:nvPr/>
          </p:nvSpPr>
          <p:spPr>
            <a:xfrm flipH="1">
              <a:off x="1158479"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6"/>
            <p:cNvSpPr/>
            <p:nvPr/>
          </p:nvSpPr>
          <p:spPr>
            <a:xfrm flipH="1">
              <a:off x="1043396"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flipH="1">
              <a:off x="1502665"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6"/>
            <p:cNvSpPr/>
            <p:nvPr/>
          </p:nvSpPr>
          <p:spPr>
            <a:xfrm flipH="1">
              <a:off x="1387582"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6"/>
            <p:cNvSpPr/>
            <p:nvPr/>
          </p:nvSpPr>
          <p:spPr>
            <a:xfrm flipH="1">
              <a:off x="1273562"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6"/>
            <p:cNvSpPr/>
            <p:nvPr/>
          </p:nvSpPr>
          <p:spPr>
            <a:xfrm flipH="1">
              <a:off x="1158479"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6"/>
            <p:cNvSpPr/>
            <p:nvPr/>
          </p:nvSpPr>
          <p:spPr>
            <a:xfrm flipH="1">
              <a:off x="1043396"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6"/>
            <p:cNvSpPr/>
            <p:nvPr/>
          </p:nvSpPr>
          <p:spPr>
            <a:xfrm flipH="1">
              <a:off x="1502665"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6"/>
            <p:cNvSpPr/>
            <p:nvPr/>
          </p:nvSpPr>
          <p:spPr>
            <a:xfrm flipH="1">
              <a:off x="1387582"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6"/>
            <p:cNvSpPr/>
            <p:nvPr/>
          </p:nvSpPr>
          <p:spPr>
            <a:xfrm flipH="1">
              <a:off x="1273562"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6"/>
            <p:cNvSpPr/>
            <p:nvPr/>
          </p:nvSpPr>
          <p:spPr>
            <a:xfrm flipH="1">
              <a:off x="1158479"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6"/>
            <p:cNvSpPr/>
            <p:nvPr/>
          </p:nvSpPr>
          <p:spPr>
            <a:xfrm flipH="1">
              <a:off x="1043396"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6"/>
          <p:cNvSpPr/>
          <p:nvPr/>
        </p:nvSpPr>
        <p:spPr>
          <a:xfrm flipH="1">
            <a:off x="2192788"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6"/>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5" name="Shape 325"/>
        <p:cNvGrpSpPr/>
        <p:nvPr/>
      </p:nvGrpSpPr>
      <p:grpSpPr>
        <a:xfrm>
          <a:off x="0" y="0"/>
          <a:ext cx="0" cy="0"/>
          <a:chOff x="0" y="0"/>
          <a:chExt cx="0" cy="0"/>
        </a:xfrm>
      </p:grpSpPr>
      <p:sp>
        <p:nvSpPr>
          <p:cNvPr id="326" name="Google Shape;326;p7"/>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7"/>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7"/>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7"/>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7"/>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7"/>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7"/>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7"/>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7"/>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7"/>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7"/>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7"/>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7"/>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7"/>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7"/>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7"/>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7"/>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7"/>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7"/>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7"/>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7"/>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7"/>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7"/>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7"/>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7"/>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7"/>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7"/>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7"/>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7"/>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7"/>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7"/>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7"/>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Font typeface="Fredoka One"/>
              <a:buNone/>
              <a:defRPr sz="2800">
                <a:latin typeface="Fredoka One"/>
                <a:ea typeface="Fredoka One"/>
                <a:cs typeface="Fredoka One"/>
                <a:sym typeface="Fredoka On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84" name="Google Shape;384;p7"/>
          <p:cNvSpPr txBox="1"/>
          <p:nvPr>
            <p:ph idx="1" type="subTitle"/>
          </p:nvPr>
        </p:nvSpPr>
        <p:spPr>
          <a:xfrm>
            <a:off x="998600" y="2265075"/>
            <a:ext cx="2936100" cy="1150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1"/>
              </a:buClr>
              <a:buSzPts val="1800"/>
              <a:buNone/>
              <a:defRPr sz="1400"/>
            </a:lvl1pPr>
            <a:lvl2pPr lvl="1" rtl="0" algn="r">
              <a:lnSpc>
                <a:spcPct val="100000"/>
              </a:lnSpc>
              <a:spcBef>
                <a:spcPts val="0"/>
              </a:spcBef>
              <a:spcAft>
                <a:spcPts val="0"/>
              </a:spcAft>
              <a:buClr>
                <a:schemeClr val="accent1"/>
              </a:buClr>
              <a:buSzPts val="1400"/>
              <a:buNone/>
              <a:defRPr>
                <a:solidFill>
                  <a:schemeClr val="accent1"/>
                </a:solidFill>
              </a:defRPr>
            </a:lvl2pPr>
            <a:lvl3pPr lvl="2" rtl="0" algn="r">
              <a:lnSpc>
                <a:spcPct val="100000"/>
              </a:lnSpc>
              <a:spcBef>
                <a:spcPts val="0"/>
              </a:spcBef>
              <a:spcAft>
                <a:spcPts val="0"/>
              </a:spcAft>
              <a:buClr>
                <a:schemeClr val="accent1"/>
              </a:buClr>
              <a:buSzPts val="1400"/>
              <a:buNone/>
              <a:defRPr>
                <a:solidFill>
                  <a:schemeClr val="accent1"/>
                </a:solidFill>
              </a:defRPr>
            </a:lvl3pPr>
            <a:lvl4pPr lvl="3" rtl="0" algn="r">
              <a:lnSpc>
                <a:spcPct val="100000"/>
              </a:lnSpc>
              <a:spcBef>
                <a:spcPts val="0"/>
              </a:spcBef>
              <a:spcAft>
                <a:spcPts val="0"/>
              </a:spcAft>
              <a:buClr>
                <a:schemeClr val="accent1"/>
              </a:buClr>
              <a:buSzPts val="1400"/>
              <a:buNone/>
              <a:defRPr>
                <a:solidFill>
                  <a:schemeClr val="accent1"/>
                </a:solidFill>
              </a:defRPr>
            </a:lvl4pPr>
            <a:lvl5pPr lvl="4" rtl="0" algn="r">
              <a:lnSpc>
                <a:spcPct val="100000"/>
              </a:lnSpc>
              <a:spcBef>
                <a:spcPts val="0"/>
              </a:spcBef>
              <a:spcAft>
                <a:spcPts val="0"/>
              </a:spcAft>
              <a:buClr>
                <a:schemeClr val="accent1"/>
              </a:buClr>
              <a:buSzPts val="1400"/>
              <a:buNone/>
              <a:defRPr>
                <a:solidFill>
                  <a:schemeClr val="accent1"/>
                </a:solidFill>
              </a:defRPr>
            </a:lvl5pPr>
            <a:lvl6pPr lvl="5" rtl="0" algn="r">
              <a:lnSpc>
                <a:spcPct val="100000"/>
              </a:lnSpc>
              <a:spcBef>
                <a:spcPts val="0"/>
              </a:spcBef>
              <a:spcAft>
                <a:spcPts val="0"/>
              </a:spcAft>
              <a:buClr>
                <a:schemeClr val="accent1"/>
              </a:buClr>
              <a:buSzPts val="1400"/>
              <a:buNone/>
              <a:defRPr>
                <a:solidFill>
                  <a:schemeClr val="accent1"/>
                </a:solidFill>
              </a:defRPr>
            </a:lvl6pPr>
            <a:lvl7pPr lvl="6" rtl="0" algn="r">
              <a:lnSpc>
                <a:spcPct val="100000"/>
              </a:lnSpc>
              <a:spcBef>
                <a:spcPts val="0"/>
              </a:spcBef>
              <a:spcAft>
                <a:spcPts val="0"/>
              </a:spcAft>
              <a:buClr>
                <a:schemeClr val="accent1"/>
              </a:buClr>
              <a:buSzPts val="1400"/>
              <a:buNone/>
              <a:defRPr>
                <a:solidFill>
                  <a:schemeClr val="accent1"/>
                </a:solidFill>
              </a:defRPr>
            </a:lvl7pPr>
            <a:lvl8pPr lvl="7" rtl="0" algn="r">
              <a:lnSpc>
                <a:spcPct val="100000"/>
              </a:lnSpc>
              <a:spcBef>
                <a:spcPts val="0"/>
              </a:spcBef>
              <a:spcAft>
                <a:spcPts val="0"/>
              </a:spcAft>
              <a:buClr>
                <a:schemeClr val="accent1"/>
              </a:buClr>
              <a:buSzPts val="1400"/>
              <a:buNone/>
              <a:defRPr>
                <a:solidFill>
                  <a:schemeClr val="accent1"/>
                </a:solidFill>
              </a:defRPr>
            </a:lvl8pPr>
            <a:lvl9pPr lvl="8" rtl="0" algn="r">
              <a:lnSpc>
                <a:spcPct val="100000"/>
              </a:lnSpc>
              <a:spcBef>
                <a:spcPts val="0"/>
              </a:spcBef>
              <a:spcAft>
                <a:spcPts val="0"/>
              </a:spcAft>
              <a:buClr>
                <a:schemeClr val="accent1"/>
              </a:buClr>
              <a:buSzPts val="1400"/>
              <a:buNone/>
              <a:defRPr>
                <a:solidFill>
                  <a:schemeClr val="accent1"/>
                </a:solidFill>
              </a:defRPr>
            </a:lvl9pPr>
          </a:lstStyle>
          <a:p/>
        </p:txBody>
      </p:sp>
      <p:sp>
        <p:nvSpPr>
          <p:cNvPr id="385" name="Google Shape;385;p7"/>
          <p:cNvSpPr txBox="1"/>
          <p:nvPr>
            <p:ph idx="2" type="subTitle"/>
          </p:nvPr>
        </p:nvSpPr>
        <p:spPr>
          <a:xfrm>
            <a:off x="706825" y="1765291"/>
            <a:ext cx="3228000" cy="188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1"/>
              </a:buClr>
              <a:buSzPts val="1800"/>
              <a:buFont typeface="Concert One"/>
              <a:buNone/>
              <a:defRPr sz="2000">
                <a:solidFill>
                  <a:schemeClr val="accent2"/>
                </a:solidFill>
                <a:latin typeface="Fredoka One"/>
                <a:ea typeface="Fredoka One"/>
                <a:cs typeface="Fredoka One"/>
                <a:sym typeface="Fredoka One"/>
              </a:defRPr>
            </a:lvl1pPr>
            <a:lvl2pPr lvl="1" rtl="0" algn="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2pPr>
            <a:lvl3pPr lvl="2" rtl="0" algn="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3pPr>
            <a:lvl4pPr lvl="3" rtl="0" algn="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4pPr>
            <a:lvl5pPr lvl="4" rtl="0" algn="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5pPr>
            <a:lvl6pPr lvl="5" rtl="0" algn="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6pPr>
            <a:lvl7pPr lvl="6" rtl="0" algn="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7pPr>
            <a:lvl8pPr lvl="7" rtl="0" algn="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8pPr>
            <a:lvl9pPr lvl="8" rtl="0" algn="r">
              <a:lnSpc>
                <a:spcPct val="100000"/>
              </a:lnSpc>
              <a:spcBef>
                <a:spcPts val="0"/>
              </a:spcBef>
              <a:spcAft>
                <a:spcPts val="0"/>
              </a:spcAft>
              <a:buClr>
                <a:schemeClr val="accent1"/>
              </a:buClr>
              <a:buSzPts val="1400"/>
              <a:buFont typeface="Concert One"/>
              <a:buNone/>
              <a:defRPr>
                <a:solidFill>
                  <a:schemeClr val="accent1"/>
                </a:solidFill>
                <a:latin typeface="Concert One"/>
                <a:ea typeface="Concert One"/>
                <a:cs typeface="Concert One"/>
                <a:sym typeface="Concert 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6" name="Shape 386"/>
        <p:cNvGrpSpPr/>
        <p:nvPr/>
      </p:nvGrpSpPr>
      <p:grpSpPr>
        <a:xfrm>
          <a:off x="0" y="0"/>
          <a:ext cx="0" cy="0"/>
          <a:chOff x="0" y="0"/>
          <a:chExt cx="0" cy="0"/>
        </a:xfrm>
      </p:grpSpPr>
      <p:sp>
        <p:nvSpPr>
          <p:cNvPr id="387" name="Google Shape;387;p8"/>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8"/>
          <p:cNvGrpSpPr/>
          <p:nvPr/>
        </p:nvGrpSpPr>
        <p:grpSpPr>
          <a:xfrm flipH="1" rot="10800000">
            <a:off x="-1030203" y="-678532"/>
            <a:ext cx="10519737" cy="6877754"/>
            <a:chOff x="-1030203" y="-1059532"/>
            <a:chExt cx="10519737" cy="6877754"/>
          </a:xfrm>
        </p:grpSpPr>
        <p:sp>
          <p:nvSpPr>
            <p:cNvPr id="389" name="Google Shape;389;p8"/>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8"/>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8"/>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8"/>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8"/>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8"/>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8"/>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8"/>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8"/>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8"/>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8"/>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8"/>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8"/>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8"/>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8"/>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8"/>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8"/>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8"/>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8"/>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8"/>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8"/>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8"/>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8"/>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8"/>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8"/>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8"/>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8"/>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 name="Google Shape;459;p8"/>
          <p:cNvSpPr txBox="1"/>
          <p:nvPr>
            <p:ph type="title"/>
          </p:nvPr>
        </p:nvSpPr>
        <p:spPr>
          <a:xfrm>
            <a:off x="2201550" y="1870200"/>
            <a:ext cx="4740900" cy="140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6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0" name="Shape 460"/>
        <p:cNvGrpSpPr/>
        <p:nvPr/>
      </p:nvGrpSpPr>
      <p:grpSpPr>
        <a:xfrm>
          <a:off x="0" y="0"/>
          <a:ext cx="0" cy="0"/>
          <a:chOff x="0" y="0"/>
          <a:chExt cx="0" cy="0"/>
        </a:xfrm>
      </p:grpSpPr>
      <p:sp>
        <p:nvSpPr>
          <p:cNvPr id="461" name="Google Shape;461;p9"/>
          <p:cNvSpPr/>
          <p:nvPr/>
        </p:nvSpPr>
        <p:spPr>
          <a:xfrm>
            <a:off x="0" y="0"/>
            <a:ext cx="9144052" cy="5187100"/>
          </a:xfrm>
          <a:custGeom>
            <a:rect b="b" l="l" r="r" t="t"/>
            <a:pathLst>
              <a:path extrusionOk="0" h="156509" w="275216">
                <a:moveTo>
                  <a:pt x="6251" y="311"/>
                </a:moveTo>
                <a:lnTo>
                  <a:pt x="6251" y="6247"/>
                </a:lnTo>
                <a:lnTo>
                  <a:pt x="315" y="6247"/>
                </a:lnTo>
                <a:lnTo>
                  <a:pt x="315" y="311"/>
                </a:lnTo>
                <a:close/>
                <a:moveTo>
                  <a:pt x="12498" y="311"/>
                </a:moveTo>
                <a:lnTo>
                  <a:pt x="12498" y="6247"/>
                </a:lnTo>
                <a:lnTo>
                  <a:pt x="6562" y="6247"/>
                </a:lnTo>
                <a:lnTo>
                  <a:pt x="6562" y="311"/>
                </a:lnTo>
                <a:close/>
                <a:moveTo>
                  <a:pt x="18745" y="311"/>
                </a:moveTo>
                <a:lnTo>
                  <a:pt x="18745" y="6247"/>
                </a:lnTo>
                <a:lnTo>
                  <a:pt x="12810" y="6247"/>
                </a:lnTo>
                <a:lnTo>
                  <a:pt x="12810" y="311"/>
                </a:lnTo>
                <a:close/>
                <a:moveTo>
                  <a:pt x="24992" y="311"/>
                </a:moveTo>
                <a:lnTo>
                  <a:pt x="24992" y="6247"/>
                </a:lnTo>
                <a:lnTo>
                  <a:pt x="19058" y="6247"/>
                </a:lnTo>
                <a:lnTo>
                  <a:pt x="19058" y="311"/>
                </a:lnTo>
                <a:close/>
                <a:moveTo>
                  <a:pt x="31241" y="311"/>
                </a:moveTo>
                <a:lnTo>
                  <a:pt x="31241" y="6247"/>
                </a:lnTo>
                <a:lnTo>
                  <a:pt x="25305" y="6247"/>
                </a:lnTo>
                <a:lnTo>
                  <a:pt x="25305" y="311"/>
                </a:lnTo>
                <a:close/>
                <a:moveTo>
                  <a:pt x="37489" y="311"/>
                </a:moveTo>
                <a:lnTo>
                  <a:pt x="37489" y="6247"/>
                </a:lnTo>
                <a:lnTo>
                  <a:pt x="31553" y="6247"/>
                </a:lnTo>
                <a:lnTo>
                  <a:pt x="31553" y="311"/>
                </a:lnTo>
                <a:close/>
                <a:moveTo>
                  <a:pt x="43737" y="311"/>
                </a:moveTo>
                <a:lnTo>
                  <a:pt x="43737" y="6247"/>
                </a:lnTo>
                <a:lnTo>
                  <a:pt x="37802" y="6247"/>
                </a:lnTo>
                <a:lnTo>
                  <a:pt x="37802" y="311"/>
                </a:lnTo>
                <a:close/>
                <a:moveTo>
                  <a:pt x="49985" y="311"/>
                </a:moveTo>
                <a:lnTo>
                  <a:pt x="49985" y="6247"/>
                </a:lnTo>
                <a:lnTo>
                  <a:pt x="44049" y="6247"/>
                </a:lnTo>
                <a:lnTo>
                  <a:pt x="44049" y="311"/>
                </a:lnTo>
                <a:close/>
                <a:moveTo>
                  <a:pt x="56232" y="311"/>
                </a:moveTo>
                <a:lnTo>
                  <a:pt x="56232" y="6247"/>
                </a:lnTo>
                <a:lnTo>
                  <a:pt x="50296" y="6247"/>
                </a:lnTo>
                <a:lnTo>
                  <a:pt x="50296" y="311"/>
                </a:lnTo>
                <a:close/>
                <a:moveTo>
                  <a:pt x="62480" y="311"/>
                </a:moveTo>
                <a:lnTo>
                  <a:pt x="62480" y="6247"/>
                </a:lnTo>
                <a:lnTo>
                  <a:pt x="56545" y="6247"/>
                </a:lnTo>
                <a:lnTo>
                  <a:pt x="56545" y="311"/>
                </a:lnTo>
                <a:close/>
                <a:moveTo>
                  <a:pt x="68727" y="311"/>
                </a:moveTo>
                <a:lnTo>
                  <a:pt x="68727" y="6247"/>
                </a:lnTo>
                <a:lnTo>
                  <a:pt x="62792" y="6247"/>
                </a:lnTo>
                <a:lnTo>
                  <a:pt x="62792" y="311"/>
                </a:lnTo>
                <a:close/>
                <a:moveTo>
                  <a:pt x="74975" y="311"/>
                </a:moveTo>
                <a:lnTo>
                  <a:pt x="74975" y="6247"/>
                </a:lnTo>
                <a:lnTo>
                  <a:pt x="69039" y="6247"/>
                </a:lnTo>
                <a:lnTo>
                  <a:pt x="69039" y="311"/>
                </a:lnTo>
                <a:close/>
                <a:moveTo>
                  <a:pt x="81223" y="311"/>
                </a:moveTo>
                <a:lnTo>
                  <a:pt x="81223" y="6247"/>
                </a:lnTo>
                <a:lnTo>
                  <a:pt x="75286" y="6247"/>
                </a:lnTo>
                <a:lnTo>
                  <a:pt x="75286" y="311"/>
                </a:lnTo>
                <a:close/>
                <a:moveTo>
                  <a:pt x="87470" y="311"/>
                </a:moveTo>
                <a:lnTo>
                  <a:pt x="87470" y="6247"/>
                </a:lnTo>
                <a:lnTo>
                  <a:pt x="81535" y="6247"/>
                </a:lnTo>
                <a:lnTo>
                  <a:pt x="81535" y="311"/>
                </a:lnTo>
                <a:close/>
                <a:moveTo>
                  <a:pt x="93720" y="311"/>
                </a:moveTo>
                <a:lnTo>
                  <a:pt x="93720" y="6247"/>
                </a:lnTo>
                <a:lnTo>
                  <a:pt x="87784" y="6247"/>
                </a:lnTo>
                <a:lnTo>
                  <a:pt x="87784" y="311"/>
                </a:lnTo>
                <a:close/>
                <a:moveTo>
                  <a:pt x="99967" y="311"/>
                </a:moveTo>
                <a:lnTo>
                  <a:pt x="99967" y="6247"/>
                </a:lnTo>
                <a:lnTo>
                  <a:pt x="94031" y="6247"/>
                </a:lnTo>
                <a:lnTo>
                  <a:pt x="94031" y="311"/>
                </a:lnTo>
                <a:close/>
                <a:moveTo>
                  <a:pt x="106214" y="311"/>
                </a:moveTo>
                <a:lnTo>
                  <a:pt x="106214" y="6247"/>
                </a:lnTo>
                <a:lnTo>
                  <a:pt x="100280" y="6247"/>
                </a:lnTo>
                <a:lnTo>
                  <a:pt x="100280" y="311"/>
                </a:lnTo>
                <a:close/>
                <a:moveTo>
                  <a:pt x="112461" y="311"/>
                </a:moveTo>
                <a:lnTo>
                  <a:pt x="112461" y="6247"/>
                </a:lnTo>
                <a:lnTo>
                  <a:pt x="106527" y="6247"/>
                </a:lnTo>
                <a:lnTo>
                  <a:pt x="106527" y="311"/>
                </a:lnTo>
                <a:close/>
                <a:moveTo>
                  <a:pt x="118710" y="311"/>
                </a:moveTo>
                <a:lnTo>
                  <a:pt x="118710" y="6247"/>
                </a:lnTo>
                <a:lnTo>
                  <a:pt x="112774" y="6247"/>
                </a:lnTo>
                <a:lnTo>
                  <a:pt x="112774" y="311"/>
                </a:lnTo>
                <a:close/>
                <a:moveTo>
                  <a:pt x="124957" y="311"/>
                </a:moveTo>
                <a:lnTo>
                  <a:pt x="124957" y="6247"/>
                </a:lnTo>
                <a:lnTo>
                  <a:pt x="119021" y="6247"/>
                </a:lnTo>
                <a:lnTo>
                  <a:pt x="119021" y="311"/>
                </a:lnTo>
                <a:close/>
                <a:moveTo>
                  <a:pt x="131204" y="311"/>
                </a:moveTo>
                <a:lnTo>
                  <a:pt x="131204" y="6247"/>
                </a:lnTo>
                <a:lnTo>
                  <a:pt x="125270" y="6247"/>
                </a:lnTo>
                <a:lnTo>
                  <a:pt x="125270" y="311"/>
                </a:lnTo>
                <a:close/>
                <a:moveTo>
                  <a:pt x="137451" y="311"/>
                </a:moveTo>
                <a:lnTo>
                  <a:pt x="137451" y="6247"/>
                </a:lnTo>
                <a:lnTo>
                  <a:pt x="131517" y="6247"/>
                </a:lnTo>
                <a:lnTo>
                  <a:pt x="131517" y="311"/>
                </a:lnTo>
                <a:close/>
                <a:moveTo>
                  <a:pt x="143702" y="311"/>
                </a:moveTo>
                <a:lnTo>
                  <a:pt x="143702" y="6247"/>
                </a:lnTo>
                <a:lnTo>
                  <a:pt x="137766" y="6247"/>
                </a:lnTo>
                <a:lnTo>
                  <a:pt x="137766" y="311"/>
                </a:lnTo>
                <a:close/>
                <a:moveTo>
                  <a:pt x="149949" y="311"/>
                </a:moveTo>
                <a:lnTo>
                  <a:pt x="149949" y="6247"/>
                </a:lnTo>
                <a:lnTo>
                  <a:pt x="144015" y="6247"/>
                </a:lnTo>
                <a:lnTo>
                  <a:pt x="144015" y="311"/>
                </a:lnTo>
                <a:close/>
                <a:moveTo>
                  <a:pt x="156196" y="311"/>
                </a:moveTo>
                <a:lnTo>
                  <a:pt x="156196" y="6247"/>
                </a:lnTo>
                <a:lnTo>
                  <a:pt x="150262" y="6247"/>
                </a:lnTo>
                <a:lnTo>
                  <a:pt x="150262" y="311"/>
                </a:lnTo>
                <a:close/>
                <a:moveTo>
                  <a:pt x="162445" y="311"/>
                </a:moveTo>
                <a:lnTo>
                  <a:pt x="162445" y="6247"/>
                </a:lnTo>
                <a:lnTo>
                  <a:pt x="156509" y="6247"/>
                </a:lnTo>
                <a:lnTo>
                  <a:pt x="156509" y="311"/>
                </a:lnTo>
                <a:close/>
                <a:moveTo>
                  <a:pt x="168692" y="311"/>
                </a:moveTo>
                <a:lnTo>
                  <a:pt x="168692" y="6247"/>
                </a:lnTo>
                <a:lnTo>
                  <a:pt x="162756" y="6247"/>
                </a:lnTo>
                <a:lnTo>
                  <a:pt x="162756" y="311"/>
                </a:lnTo>
                <a:close/>
                <a:moveTo>
                  <a:pt x="174939" y="311"/>
                </a:moveTo>
                <a:lnTo>
                  <a:pt x="174939" y="6247"/>
                </a:lnTo>
                <a:lnTo>
                  <a:pt x="169005" y="6247"/>
                </a:lnTo>
                <a:lnTo>
                  <a:pt x="169005" y="311"/>
                </a:lnTo>
                <a:close/>
                <a:moveTo>
                  <a:pt x="181186" y="311"/>
                </a:moveTo>
                <a:lnTo>
                  <a:pt x="181186" y="6247"/>
                </a:lnTo>
                <a:lnTo>
                  <a:pt x="175252" y="6247"/>
                </a:lnTo>
                <a:lnTo>
                  <a:pt x="175252" y="311"/>
                </a:lnTo>
                <a:close/>
                <a:moveTo>
                  <a:pt x="187435" y="311"/>
                </a:moveTo>
                <a:lnTo>
                  <a:pt x="187435" y="6247"/>
                </a:lnTo>
                <a:lnTo>
                  <a:pt x="181499" y="6247"/>
                </a:lnTo>
                <a:lnTo>
                  <a:pt x="181499" y="311"/>
                </a:lnTo>
                <a:close/>
                <a:moveTo>
                  <a:pt x="193684" y="311"/>
                </a:moveTo>
                <a:lnTo>
                  <a:pt x="193684" y="6247"/>
                </a:lnTo>
                <a:lnTo>
                  <a:pt x="187749" y="6247"/>
                </a:lnTo>
                <a:lnTo>
                  <a:pt x="187749" y="311"/>
                </a:lnTo>
                <a:close/>
                <a:moveTo>
                  <a:pt x="199931" y="311"/>
                </a:moveTo>
                <a:lnTo>
                  <a:pt x="199931" y="6247"/>
                </a:lnTo>
                <a:lnTo>
                  <a:pt x="193996" y="6247"/>
                </a:lnTo>
                <a:lnTo>
                  <a:pt x="193996" y="311"/>
                </a:lnTo>
                <a:close/>
                <a:moveTo>
                  <a:pt x="206180" y="311"/>
                </a:moveTo>
                <a:lnTo>
                  <a:pt x="206180" y="6247"/>
                </a:lnTo>
                <a:lnTo>
                  <a:pt x="200244" y="6247"/>
                </a:lnTo>
                <a:lnTo>
                  <a:pt x="200244" y="311"/>
                </a:lnTo>
                <a:close/>
                <a:moveTo>
                  <a:pt x="212427" y="311"/>
                </a:moveTo>
                <a:lnTo>
                  <a:pt x="212427" y="6247"/>
                </a:lnTo>
                <a:lnTo>
                  <a:pt x="206491" y="6247"/>
                </a:lnTo>
                <a:lnTo>
                  <a:pt x="206491" y="311"/>
                </a:lnTo>
                <a:close/>
                <a:moveTo>
                  <a:pt x="218674" y="311"/>
                </a:moveTo>
                <a:lnTo>
                  <a:pt x="218674" y="6247"/>
                </a:lnTo>
                <a:lnTo>
                  <a:pt x="212739" y="6247"/>
                </a:lnTo>
                <a:lnTo>
                  <a:pt x="212739" y="311"/>
                </a:lnTo>
                <a:close/>
                <a:moveTo>
                  <a:pt x="224921" y="311"/>
                </a:moveTo>
                <a:lnTo>
                  <a:pt x="224921" y="6247"/>
                </a:lnTo>
                <a:lnTo>
                  <a:pt x="218987" y="6247"/>
                </a:lnTo>
                <a:lnTo>
                  <a:pt x="218987" y="311"/>
                </a:lnTo>
                <a:close/>
                <a:moveTo>
                  <a:pt x="231170" y="311"/>
                </a:moveTo>
                <a:lnTo>
                  <a:pt x="231170" y="6247"/>
                </a:lnTo>
                <a:lnTo>
                  <a:pt x="225234" y="6247"/>
                </a:lnTo>
                <a:lnTo>
                  <a:pt x="225234" y="311"/>
                </a:lnTo>
                <a:close/>
                <a:moveTo>
                  <a:pt x="237417" y="311"/>
                </a:moveTo>
                <a:lnTo>
                  <a:pt x="237417" y="6247"/>
                </a:lnTo>
                <a:lnTo>
                  <a:pt x="231481" y="6247"/>
                </a:lnTo>
                <a:lnTo>
                  <a:pt x="231481" y="311"/>
                </a:lnTo>
                <a:close/>
                <a:moveTo>
                  <a:pt x="243664" y="311"/>
                </a:moveTo>
                <a:lnTo>
                  <a:pt x="243664" y="6247"/>
                </a:lnTo>
                <a:lnTo>
                  <a:pt x="237729" y="6247"/>
                </a:lnTo>
                <a:lnTo>
                  <a:pt x="237729" y="311"/>
                </a:lnTo>
                <a:close/>
                <a:moveTo>
                  <a:pt x="249914" y="311"/>
                </a:moveTo>
                <a:lnTo>
                  <a:pt x="249914" y="6247"/>
                </a:lnTo>
                <a:lnTo>
                  <a:pt x="243978" y="6247"/>
                </a:lnTo>
                <a:lnTo>
                  <a:pt x="243978" y="311"/>
                </a:lnTo>
                <a:close/>
                <a:moveTo>
                  <a:pt x="256161" y="311"/>
                </a:moveTo>
                <a:lnTo>
                  <a:pt x="256161" y="6247"/>
                </a:lnTo>
                <a:lnTo>
                  <a:pt x="250225" y="6247"/>
                </a:lnTo>
                <a:lnTo>
                  <a:pt x="250225" y="311"/>
                </a:lnTo>
                <a:close/>
                <a:moveTo>
                  <a:pt x="262409" y="311"/>
                </a:moveTo>
                <a:lnTo>
                  <a:pt x="262409" y="6247"/>
                </a:lnTo>
                <a:lnTo>
                  <a:pt x="256474" y="6247"/>
                </a:lnTo>
                <a:lnTo>
                  <a:pt x="256474" y="311"/>
                </a:lnTo>
                <a:close/>
                <a:moveTo>
                  <a:pt x="268656" y="311"/>
                </a:moveTo>
                <a:lnTo>
                  <a:pt x="268656" y="6247"/>
                </a:lnTo>
                <a:lnTo>
                  <a:pt x="262721" y="6247"/>
                </a:lnTo>
                <a:lnTo>
                  <a:pt x="262721" y="311"/>
                </a:lnTo>
                <a:close/>
                <a:moveTo>
                  <a:pt x="274904" y="311"/>
                </a:moveTo>
                <a:lnTo>
                  <a:pt x="274904" y="6247"/>
                </a:lnTo>
                <a:lnTo>
                  <a:pt x="268968" y="6247"/>
                </a:lnTo>
                <a:lnTo>
                  <a:pt x="268968" y="311"/>
                </a:lnTo>
                <a:close/>
                <a:moveTo>
                  <a:pt x="6251" y="6560"/>
                </a:moveTo>
                <a:lnTo>
                  <a:pt x="6251" y="12494"/>
                </a:lnTo>
                <a:lnTo>
                  <a:pt x="315" y="12494"/>
                </a:lnTo>
                <a:lnTo>
                  <a:pt x="315" y="6560"/>
                </a:lnTo>
                <a:close/>
                <a:moveTo>
                  <a:pt x="12498" y="6560"/>
                </a:moveTo>
                <a:lnTo>
                  <a:pt x="12498" y="12494"/>
                </a:lnTo>
                <a:lnTo>
                  <a:pt x="6562" y="12494"/>
                </a:lnTo>
                <a:lnTo>
                  <a:pt x="6562" y="6560"/>
                </a:lnTo>
                <a:close/>
                <a:moveTo>
                  <a:pt x="18745" y="6560"/>
                </a:moveTo>
                <a:lnTo>
                  <a:pt x="18745" y="12494"/>
                </a:lnTo>
                <a:lnTo>
                  <a:pt x="12810" y="12494"/>
                </a:lnTo>
                <a:lnTo>
                  <a:pt x="12810" y="6560"/>
                </a:lnTo>
                <a:close/>
                <a:moveTo>
                  <a:pt x="24992" y="6560"/>
                </a:moveTo>
                <a:lnTo>
                  <a:pt x="24992" y="12494"/>
                </a:lnTo>
                <a:lnTo>
                  <a:pt x="19058" y="12494"/>
                </a:lnTo>
                <a:lnTo>
                  <a:pt x="19058" y="6560"/>
                </a:lnTo>
                <a:close/>
                <a:moveTo>
                  <a:pt x="31241" y="6560"/>
                </a:moveTo>
                <a:lnTo>
                  <a:pt x="31241" y="12494"/>
                </a:lnTo>
                <a:lnTo>
                  <a:pt x="25305" y="12494"/>
                </a:lnTo>
                <a:lnTo>
                  <a:pt x="25305" y="6560"/>
                </a:lnTo>
                <a:close/>
                <a:moveTo>
                  <a:pt x="37489" y="6560"/>
                </a:moveTo>
                <a:lnTo>
                  <a:pt x="37489" y="12494"/>
                </a:lnTo>
                <a:lnTo>
                  <a:pt x="31553" y="12494"/>
                </a:lnTo>
                <a:lnTo>
                  <a:pt x="31553" y="6560"/>
                </a:lnTo>
                <a:close/>
                <a:moveTo>
                  <a:pt x="43737" y="6560"/>
                </a:moveTo>
                <a:lnTo>
                  <a:pt x="43737" y="12494"/>
                </a:lnTo>
                <a:lnTo>
                  <a:pt x="37802" y="12494"/>
                </a:lnTo>
                <a:lnTo>
                  <a:pt x="37802" y="6560"/>
                </a:lnTo>
                <a:close/>
                <a:moveTo>
                  <a:pt x="49985" y="6560"/>
                </a:moveTo>
                <a:lnTo>
                  <a:pt x="49985" y="12494"/>
                </a:lnTo>
                <a:lnTo>
                  <a:pt x="44049" y="12494"/>
                </a:lnTo>
                <a:lnTo>
                  <a:pt x="44049" y="6560"/>
                </a:lnTo>
                <a:close/>
                <a:moveTo>
                  <a:pt x="56232" y="6560"/>
                </a:moveTo>
                <a:lnTo>
                  <a:pt x="56232" y="12494"/>
                </a:lnTo>
                <a:lnTo>
                  <a:pt x="50296" y="12494"/>
                </a:lnTo>
                <a:lnTo>
                  <a:pt x="50296" y="6560"/>
                </a:lnTo>
                <a:close/>
                <a:moveTo>
                  <a:pt x="62480" y="6560"/>
                </a:moveTo>
                <a:lnTo>
                  <a:pt x="62480" y="12494"/>
                </a:lnTo>
                <a:lnTo>
                  <a:pt x="56545" y="12494"/>
                </a:lnTo>
                <a:lnTo>
                  <a:pt x="56545" y="6560"/>
                </a:lnTo>
                <a:close/>
                <a:moveTo>
                  <a:pt x="68727" y="6560"/>
                </a:moveTo>
                <a:lnTo>
                  <a:pt x="68727" y="12494"/>
                </a:lnTo>
                <a:lnTo>
                  <a:pt x="62792" y="12494"/>
                </a:lnTo>
                <a:lnTo>
                  <a:pt x="62792" y="6560"/>
                </a:lnTo>
                <a:close/>
                <a:moveTo>
                  <a:pt x="74975" y="6560"/>
                </a:moveTo>
                <a:lnTo>
                  <a:pt x="74975" y="12494"/>
                </a:lnTo>
                <a:lnTo>
                  <a:pt x="69039" y="12494"/>
                </a:lnTo>
                <a:lnTo>
                  <a:pt x="69039" y="6560"/>
                </a:lnTo>
                <a:close/>
                <a:moveTo>
                  <a:pt x="81223" y="6560"/>
                </a:moveTo>
                <a:lnTo>
                  <a:pt x="81223" y="12494"/>
                </a:lnTo>
                <a:lnTo>
                  <a:pt x="75286" y="12494"/>
                </a:lnTo>
                <a:lnTo>
                  <a:pt x="75286" y="6560"/>
                </a:lnTo>
                <a:close/>
                <a:moveTo>
                  <a:pt x="87470" y="6560"/>
                </a:moveTo>
                <a:lnTo>
                  <a:pt x="87470" y="12494"/>
                </a:lnTo>
                <a:lnTo>
                  <a:pt x="81535" y="12494"/>
                </a:lnTo>
                <a:lnTo>
                  <a:pt x="81535" y="6560"/>
                </a:lnTo>
                <a:close/>
                <a:moveTo>
                  <a:pt x="93720" y="6560"/>
                </a:moveTo>
                <a:lnTo>
                  <a:pt x="93720" y="12494"/>
                </a:lnTo>
                <a:lnTo>
                  <a:pt x="87784" y="12494"/>
                </a:lnTo>
                <a:lnTo>
                  <a:pt x="87784" y="6560"/>
                </a:lnTo>
                <a:close/>
                <a:moveTo>
                  <a:pt x="99967" y="6560"/>
                </a:moveTo>
                <a:lnTo>
                  <a:pt x="99967" y="12494"/>
                </a:lnTo>
                <a:lnTo>
                  <a:pt x="94031" y="12494"/>
                </a:lnTo>
                <a:lnTo>
                  <a:pt x="94031" y="6560"/>
                </a:lnTo>
                <a:close/>
                <a:moveTo>
                  <a:pt x="106214" y="6560"/>
                </a:moveTo>
                <a:lnTo>
                  <a:pt x="106214" y="12494"/>
                </a:lnTo>
                <a:lnTo>
                  <a:pt x="100280" y="12494"/>
                </a:lnTo>
                <a:lnTo>
                  <a:pt x="100280" y="6560"/>
                </a:lnTo>
                <a:close/>
                <a:moveTo>
                  <a:pt x="112461" y="6560"/>
                </a:moveTo>
                <a:lnTo>
                  <a:pt x="112461" y="12494"/>
                </a:lnTo>
                <a:lnTo>
                  <a:pt x="106527" y="12494"/>
                </a:lnTo>
                <a:lnTo>
                  <a:pt x="106527" y="6560"/>
                </a:lnTo>
                <a:close/>
                <a:moveTo>
                  <a:pt x="118710" y="6560"/>
                </a:moveTo>
                <a:lnTo>
                  <a:pt x="118710" y="12494"/>
                </a:lnTo>
                <a:lnTo>
                  <a:pt x="112774" y="12494"/>
                </a:lnTo>
                <a:lnTo>
                  <a:pt x="112774" y="6560"/>
                </a:lnTo>
                <a:close/>
                <a:moveTo>
                  <a:pt x="124957" y="6560"/>
                </a:moveTo>
                <a:lnTo>
                  <a:pt x="124957" y="12494"/>
                </a:lnTo>
                <a:lnTo>
                  <a:pt x="119021" y="12494"/>
                </a:lnTo>
                <a:lnTo>
                  <a:pt x="119021" y="6560"/>
                </a:lnTo>
                <a:close/>
                <a:moveTo>
                  <a:pt x="131204" y="6560"/>
                </a:moveTo>
                <a:lnTo>
                  <a:pt x="131204" y="12494"/>
                </a:lnTo>
                <a:lnTo>
                  <a:pt x="125270" y="12494"/>
                </a:lnTo>
                <a:lnTo>
                  <a:pt x="125270" y="6560"/>
                </a:lnTo>
                <a:close/>
                <a:moveTo>
                  <a:pt x="137451" y="6560"/>
                </a:moveTo>
                <a:lnTo>
                  <a:pt x="137451" y="12494"/>
                </a:lnTo>
                <a:lnTo>
                  <a:pt x="131517" y="12494"/>
                </a:lnTo>
                <a:lnTo>
                  <a:pt x="131517" y="6560"/>
                </a:lnTo>
                <a:close/>
                <a:moveTo>
                  <a:pt x="143702" y="6560"/>
                </a:moveTo>
                <a:lnTo>
                  <a:pt x="143702" y="12494"/>
                </a:lnTo>
                <a:lnTo>
                  <a:pt x="137766" y="12494"/>
                </a:lnTo>
                <a:lnTo>
                  <a:pt x="137766" y="6560"/>
                </a:lnTo>
                <a:close/>
                <a:moveTo>
                  <a:pt x="149949" y="6560"/>
                </a:moveTo>
                <a:lnTo>
                  <a:pt x="149949" y="12494"/>
                </a:lnTo>
                <a:lnTo>
                  <a:pt x="144015" y="12494"/>
                </a:lnTo>
                <a:lnTo>
                  <a:pt x="144015" y="6560"/>
                </a:lnTo>
                <a:close/>
                <a:moveTo>
                  <a:pt x="156196" y="6560"/>
                </a:moveTo>
                <a:lnTo>
                  <a:pt x="156196" y="12494"/>
                </a:lnTo>
                <a:lnTo>
                  <a:pt x="150262" y="12494"/>
                </a:lnTo>
                <a:lnTo>
                  <a:pt x="150262" y="6560"/>
                </a:lnTo>
                <a:close/>
                <a:moveTo>
                  <a:pt x="162445" y="6560"/>
                </a:moveTo>
                <a:lnTo>
                  <a:pt x="162445" y="12494"/>
                </a:lnTo>
                <a:lnTo>
                  <a:pt x="156509" y="12494"/>
                </a:lnTo>
                <a:lnTo>
                  <a:pt x="156509" y="6560"/>
                </a:lnTo>
                <a:close/>
                <a:moveTo>
                  <a:pt x="168692" y="6560"/>
                </a:moveTo>
                <a:lnTo>
                  <a:pt x="168692" y="12494"/>
                </a:lnTo>
                <a:lnTo>
                  <a:pt x="162756" y="12494"/>
                </a:lnTo>
                <a:lnTo>
                  <a:pt x="162756" y="6560"/>
                </a:lnTo>
                <a:close/>
                <a:moveTo>
                  <a:pt x="174939" y="6560"/>
                </a:moveTo>
                <a:lnTo>
                  <a:pt x="174939" y="12494"/>
                </a:lnTo>
                <a:lnTo>
                  <a:pt x="169005" y="12494"/>
                </a:lnTo>
                <a:lnTo>
                  <a:pt x="169005" y="6560"/>
                </a:lnTo>
                <a:close/>
                <a:moveTo>
                  <a:pt x="181186" y="6560"/>
                </a:moveTo>
                <a:lnTo>
                  <a:pt x="181186" y="12494"/>
                </a:lnTo>
                <a:lnTo>
                  <a:pt x="175252" y="12494"/>
                </a:lnTo>
                <a:lnTo>
                  <a:pt x="175252" y="6560"/>
                </a:lnTo>
                <a:close/>
                <a:moveTo>
                  <a:pt x="187435" y="6560"/>
                </a:moveTo>
                <a:lnTo>
                  <a:pt x="187435" y="12494"/>
                </a:lnTo>
                <a:lnTo>
                  <a:pt x="181499" y="12494"/>
                </a:lnTo>
                <a:lnTo>
                  <a:pt x="181499" y="6560"/>
                </a:lnTo>
                <a:close/>
                <a:moveTo>
                  <a:pt x="193684" y="6560"/>
                </a:moveTo>
                <a:lnTo>
                  <a:pt x="193684" y="12494"/>
                </a:lnTo>
                <a:lnTo>
                  <a:pt x="187749" y="12494"/>
                </a:lnTo>
                <a:lnTo>
                  <a:pt x="187749" y="6560"/>
                </a:lnTo>
                <a:close/>
                <a:moveTo>
                  <a:pt x="199931" y="6560"/>
                </a:moveTo>
                <a:lnTo>
                  <a:pt x="199931" y="12494"/>
                </a:lnTo>
                <a:lnTo>
                  <a:pt x="193996" y="12494"/>
                </a:lnTo>
                <a:lnTo>
                  <a:pt x="193996" y="6560"/>
                </a:lnTo>
                <a:close/>
                <a:moveTo>
                  <a:pt x="206180" y="6560"/>
                </a:moveTo>
                <a:lnTo>
                  <a:pt x="206180" y="12494"/>
                </a:lnTo>
                <a:lnTo>
                  <a:pt x="200244" y="12494"/>
                </a:lnTo>
                <a:lnTo>
                  <a:pt x="200244" y="6560"/>
                </a:lnTo>
                <a:close/>
                <a:moveTo>
                  <a:pt x="212427" y="6560"/>
                </a:moveTo>
                <a:lnTo>
                  <a:pt x="212427" y="12494"/>
                </a:lnTo>
                <a:lnTo>
                  <a:pt x="206491" y="12494"/>
                </a:lnTo>
                <a:lnTo>
                  <a:pt x="206491" y="6560"/>
                </a:lnTo>
                <a:close/>
                <a:moveTo>
                  <a:pt x="218674" y="6560"/>
                </a:moveTo>
                <a:lnTo>
                  <a:pt x="218674" y="12494"/>
                </a:lnTo>
                <a:lnTo>
                  <a:pt x="212739" y="12494"/>
                </a:lnTo>
                <a:lnTo>
                  <a:pt x="212739" y="6560"/>
                </a:lnTo>
                <a:close/>
                <a:moveTo>
                  <a:pt x="224921" y="6560"/>
                </a:moveTo>
                <a:lnTo>
                  <a:pt x="224921" y="12494"/>
                </a:lnTo>
                <a:lnTo>
                  <a:pt x="218987" y="12494"/>
                </a:lnTo>
                <a:lnTo>
                  <a:pt x="218987" y="6560"/>
                </a:lnTo>
                <a:close/>
                <a:moveTo>
                  <a:pt x="231170" y="6560"/>
                </a:moveTo>
                <a:lnTo>
                  <a:pt x="231170" y="12494"/>
                </a:lnTo>
                <a:lnTo>
                  <a:pt x="225234" y="12494"/>
                </a:lnTo>
                <a:lnTo>
                  <a:pt x="225234" y="6560"/>
                </a:lnTo>
                <a:close/>
                <a:moveTo>
                  <a:pt x="237417" y="6560"/>
                </a:moveTo>
                <a:lnTo>
                  <a:pt x="237417" y="12494"/>
                </a:lnTo>
                <a:lnTo>
                  <a:pt x="231481" y="12494"/>
                </a:lnTo>
                <a:lnTo>
                  <a:pt x="231481" y="6560"/>
                </a:lnTo>
                <a:close/>
                <a:moveTo>
                  <a:pt x="243664" y="6560"/>
                </a:moveTo>
                <a:lnTo>
                  <a:pt x="243664" y="12494"/>
                </a:lnTo>
                <a:lnTo>
                  <a:pt x="237729" y="12494"/>
                </a:lnTo>
                <a:lnTo>
                  <a:pt x="237729" y="6560"/>
                </a:lnTo>
                <a:close/>
                <a:moveTo>
                  <a:pt x="249914" y="6560"/>
                </a:moveTo>
                <a:lnTo>
                  <a:pt x="249914" y="12494"/>
                </a:lnTo>
                <a:lnTo>
                  <a:pt x="243978" y="12494"/>
                </a:lnTo>
                <a:lnTo>
                  <a:pt x="243978" y="6560"/>
                </a:lnTo>
                <a:close/>
                <a:moveTo>
                  <a:pt x="256161" y="6560"/>
                </a:moveTo>
                <a:lnTo>
                  <a:pt x="256161" y="12494"/>
                </a:lnTo>
                <a:lnTo>
                  <a:pt x="250225" y="12494"/>
                </a:lnTo>
                <a:lnTo>
                  <a:pt x="250225" y="6560"/>
                </a:lnTo>
                <a:close/>
                <a:moveTo>
                  <a:pt x="262409" y="6560"/>
                </a:moveTo>
                <a:lnTo>
                  <a:pt x="262409" y="12494"/>
                </a:lnTo>
                <a:lnTo>
                  <a:pt x="256474" y="12494"/>
                </a:lnTo>
                <a:lnTo>
                  <a:pt x="256474" y="6560"/>
                </a:lnTo>
                <a:close/>
                <a:moveTo>
                  <a:pt x="268656" y="6560"/>
                </a:moveTo>
                <a:lnTo>
                  <a:pt x="268656" y="12494"/>
                </a:lnTo>
                <a:lnTo>
                  <a:pt x="262721" y="12494"/>
                </a:lnTo>
                <a:lnTo>
                  <a:pt x="262721" y="6560"/>
                </a:lnTo>
                <a:close/>
                <a:moveTo>
                  <a:pt x="274904" y="6560"/>
                </a:moveTo>
                <a:lnTo>
                  <a:pt x="274904" y="12494"/>
                </a:lnTo>
                <a:lnTo>
                  <a:pt x="268968" y="12494"/>
                </a:lnTo>
                <a:lnTo>
                  <a:pt x="268968" y="6560"/>
                </a:lnTo>
                <a:close/>
                <a:moveTo>
                  <a:pt x="6251" y="12807"/>
                </a:moveTo>
                <a:lnTo>
                  <a:pt x="6251" y="18742"/>
                </a:lnTo>
                <a:lnTo>
                  <a:pt x="315" y="18742"/>
                </a:lnTo>
                <a:lnTo>
                  <a:pt x="315" y="12807"/>
                </a:lnTo>
                <a:close/>
                <a:moveTo>
                  <a:pt x="12498" y="12807"/>
                </a:moveTo>
                <a:lnTo>
                  <a:pt x="12498" y="18742"/>
                </a:lnTo>
                <a:lnTo>
                  <a:pt x="6562" y="18742"/>
                </a:lnTo>
                <a:lnTo>
                  <a:pt x="6562" y="12807"/>
                </a:lnTo>
                <a:close/>
                <a:moveTo>
                  <a:pt x="18745" y="12807"/>
                </a:moveTo>
                <a:lnTo>
                  <a:pt x="18745" y="18742"/>
                </a:lnTo>
                <a:lnTo>
                  <a:pt x="12810" y="18742"/>
                </a:lnTo>
                <a:lnTo>
                  <a:pt x="12810" y="12807"/>
                </a:lnTo>
                <a:close/>
                <a:moveTo>
                  <a:pt x="24992" y="12807"/>
                </a:moveTo>
                <a:lnTo>
                  <a:pt x="24992" y="18742"/>
                </a:lnTo>
                <a:lnTo>
                  <a:pt x="19058" y="18742"/>
                </a:lnTo>
                <a:lnTo>
                  <a:pt x="19058" y="12807"/>
                </a:lnTo>
                <a:close/>
                <a:moveTo>
                  <a:pt x="31241" y="12807"/>
                </a:moveTo>
                <a:lnTo>
                  <a:pt x="31241" y="18742"/>
                </a:lnTo>
                <a:lnTo>
                  <a:pt x="25305" y="18742"/>
                </a:lnTo>
                <a:lnTo>
                  <a:pt x="25305" y="12807"/>
                </a:lnTo>
                <a:close/>
                <a:moveTo>
                  <a:pt x="37489" y="12807"/>
                </a:moveTo>
                <a:lnTo>
                  <a:pt x="37489" y="18742"/>
                </a:lnTo>
                <a:lnTo>
                  <a:pt x="31553" y="18742"/>
                </a:lnTo>
                <a:lnTo>
                  <a:pt x="31553" y="12807"/>
                </a:lnTo>
                <a:close/>
                <a:moveTo>
                  <a:pt x="43737" y="12807"/>
                </a:moveTo>
                <a:lnTo>
                  <a:pt x="43737" y="18742"/>
                </a:lnTo>
                <a:lnTo>
                  <a:pt x="37802" y="18742"/>
                </a:lnTo>
                <a:lnTo>
                  <a:pt x="37802" y="12807"/>
                </a:lnTo>
                <a:close/>
                <a:moveTo>
                  <a:pt x="49985" y="12807"/>
                </a:moveTo>
                <a:lnTo>
                  <a:pt x="49985" y="18742"/>
                </a:lnTo>
                <a:lnTo>
                  <a:pt x="44049" y="18742"/>
                </a:lnTo>
                <a:lnTo>
                  <a:pt x="44049" y="12807"/>
                </a:lnTo>
                <a:close/>
                <a:moveTo>
                  <a:pt x="56232" y="12807"/>
                </a:moveTo>
                <a:lnTo>
                  <a:pt x="56232" y="18742"/>
                </a:lnTo>
                <a:lnTo>
                  <a:pt x="50296" y="18742"/>
                </a:lnTo>
                <a:lnTo>
                  <a:pt x="50296" y="12807"/>
                </a:lnTo>
                <a:close/>
                <a:moveTo>
                  <a:pt x="62480" y="12807"/>
                </a:moveTo>
                <a:lnTo>
                  <a:pt x="62480" y="18742"/>
                </a:lnTo>
                <a:lnTo>
                  <a:pt x="56545" y="18742"/>
                </a:lnTo>
                <a:lnTo>
                  <a:pt x="56545" y="12807"/>
                </a:lnTo>
                <a:close/>
                <a:moveTo>
                  <a:pt x="68727" y="12807"/>
                </a:moveTo>
                <a:lnTo>
                  <a:pt x="68727" y="18742"/>
                </a:lnTo>
                <a:lnTo>
                  <a:pt x="62792" y="18742"/>
                </a:lnTo>
                <a:lnTo>
                  <a:pt x="62792" y="12807"/>
                </a:lnTo>
                <a:close/>
                <a:moveTo>
                  <a:pt x="74975" y="12807"/>
                </a:moveTo>
                <a:lnTo>
                  <a:pt x="74975" y="18742"/>
                </a:lnTo>
                <a:lnTo>
                  <a:pt x="69039" y="18742"/>
                </a:lnTo>
                <a:lnTo>
                  <a:pt x="69039" y="12807"/>
                </a:lnTo>
                <a:close/>
                <a:moveTo>
                  <a:pt x="81223" y="12807"/>
                </a:moveTo>
                <a:lnTo>
                  <a:pt x="81223" y="18742"/>
                </a:lnTo>
                <a:lnTo>
                  <a:pt x="75286" y="18742"/>
                </a:lnTo>
                <a:lnTo>
                  <a:pt x="75286" y="12807"/>
                </a:lnTo>
                <a:close/>
                <a:moveTo>
                  <a:pt x="87470" y="12807"/>
                </a:moveTo>
                <a:lnTo>
                  <a:pt x="87470" y="18742"/>
                </a:lnTo>
                <a:lnTo>
                  <a:pt x="81535" y="18742"/>
                </a:lnTo>
                <a:lnTo>
                  <a:pt x="81535" y="12807"/>
                </a:lnTo>
                <a:close/>
                <a:moveTo>
                  <a:pt x="93720" y="12807"/>
                </a:moveTo>
                <a:lnTo>
                  <a:pt x="93720" y="18742"/>
                </a:lnTo>
                <a:lnTo>
                  <a:pt x="87784" y="18742"/>
                </a:lnTo>
                <a:lnTo>
                  <a:pt x="87784" y="12807"/>
                </a:lnTo>
                <a:close/>
                <a:moveTo>
                  <a:pt x="99967" y="12807"/>
                </a:moveTo>
                <a:lnTo>
                  <a:pt x="99967" y="18742"/>
                </a:lnTo>
                <a:lnTo>
                  <a:pt x="94031" y="18742"/>
                </a:lnTo>
                <a:lnTo>
                  <a:pt x="94031" y="12807"/>
                </a:lnTo>
                <a:close/>
                <a:moveTo>
                  <a:pt x="106214" y="12807"/>
                </a:moveTo>
                <a:lnTo>
                  <a:pt x="106214" y="18742"/>
                </a:lnTo>
                <a:lnTo>
                  <a:pt x="100280" y="18742"/>
                </a:lnTo>
                <a:lnTo>
                  <a:pt x="100280" y="12807"/>
                </a:lnTo>
                <a:close/>
                <a:moveTo>
                  <a:pt x="112461" y="12807"/>
                </a:moveTo>
                <a:lnTo>
                  <a:pt x="112461" y="18742"/>
                </a:lnTo>
                <a:lnTo>
                  <a:pt x="106527" y="18742"/>
                </a:lnTo>
                <a:lnTo>
                  <a:pt x="106527" y="12807"/>
                </a:lnTo>
                <a:close/>
                <a:moveTo>
                  <a:pt x="118710" y="12807"/>
                </a:moveTo>
                <a:lnTo>
                  <a:pt x="118710" y="18742"/>
                </a:lnTo>
                <a:lnTo>
                  <a:pt x="112774" y="18742"/>
                </a:lnTo>
                <a:lnTo>
                  <a:pt x="112774" y="12807"/>
                </a:lnTo>
                <a:close/>
                <a:moveTo>
                  <a:pt x="124957" y="12807"/>
                </a:moveTo>
                <a:lnTo>
                  <a:pt x="124957" y="18742"/>
                </a:lnTo>
                <a:lnTo>
                  <a:pt x="119021" y="18742"/>
                </a:lnTo>
                <a:lnTo>
                  <a:pt x="119021" y="12807"/>
                </a:lnTo>
                <a:close/>
                <a:moveTo>
                  <a:pt x="131204" y="12807"/>
                </a:moveTo>
                <a:lnTo>
                  <a:pt x="131204" y="18742"/>
                </a:lnTo>
                <a:lnTo>
                  <a:pt x="125270" y="18742"/>
                </a:lnTo>
                <a:lnTo>
                  <a:pt x="125270" y="12807"/>
                </a:lnTo>
                <a:close/>
                <a:moveTo>
                  <a:pt x="137451" y="12807"/>
                </a:moveTo>
                <a:lnTo>
                  <a:pt x="137451" y="18742"/>
                </a:lnTo>
                <a:lnTo>
                  <a:pt x="131517" y="18742"/>
                </a:lnTo>
                <a:lnTo>
                  <a:pt x="131517" y="12807"/>
                </a:lnTo>
                <a:close/>
                <a:moveTo>
                  <a:pt x="143702" y="12807"/>
                </a:moveTo>
                <a:lnTo>
                  <a:pt x="143702" y="18742"/>
                </a:lnTo>
                <a:lnTo>
                  <a:pt x="137766" y="18742"/>
                </a:lnTo>
                <a:lnTo>
                  <a:pt x="137766" y="12807"/>
                </a:lnTo>
                <a:close/>
                <a:moveTo>
                  <a:pt x="149949" y="12807"/>
                </a:moveTo>
                <a:lnTo>
                  <a:pt x="149949" y="18742"/>
                </a:lnTo>
                <a:lnTo>
                  <a:pt x="144015" y="18742"/>
                </a:lnTo>
                <a:lnTo>
                  <a:pt x="144015" y="12807"/>
                </a:lnTo>
                <a:close/>
                <a:moveTo>
                  <a:pt x="156196" y="12807"/>
                </a:moveTo>
                <a:lnTo>
                  <a:pt x="156196" y="18742"/>
                </a:lnTo>
                <a:lnTo>
                  <a:pt x="150262" y="18742"/>
                </a:lnTo>
                <a:lnTo>
                  <a:pt x="150262" y="12807"/>
                </a:lnTo>
                <a:close/>
                <a:moveTo>
                  <a:pt x="162445" y="12807"/>
                </a:moveTo>
                <a:lnTo>
                  <a:pt x="162445" y="18742"/>
                </a:lnTo>
                <a:lnTo>
                  <a:pt x="156509" y="18742"/>
                </a:lnTo>
                <a:lnTo>
                  <a:pt x="156509" y="12807"/>
                </a:lnTo>
                <a:close/>
                <a:moveTo>
                  <a:pt x="168692" y="12807"/>
                </a:moveTo>
                <a:lnTo>
                  <a:pt x="168692" y="18742"/>
                </a:lnTo>
                <a:lnTo>
                  <a:pt x="162756" y="18742"/>
                </a:lnTo>
                <a:lnTo>
                  <a:pt x="162756" y="12807"/>
                </a:lnTo>
                <a:close/>
                <a:moveTo>
                  <a:pt x="174939" y="12807"/>
                </a:moveTo>
                <a:lnTo>
                  <a:pt x="174939" y="18742"/>
                </a:lnTo>
                <a:lnTo>
                  <a:pt x="169005" y="18742"/>
                </a:lnTo>
                <a:lnTo>
                  <a:pt x="169005" y="12807"/>
                </a:lnTo>
                <a:close/>
                <a:moveTo>
                  <a:pt x="181186" y="12807"/>
                </a:moveTo>
                <a:lnTo>
                  <a:pt x="181186" y="18742"/>
                </a:lnTo>
                <a:lnTo>
                  <a:pt x="175252" y="18742"/>
                </a:lnTo>
                <a:lnTo>
                  <a:pt x="175252" y="12807"/>
                </a:lnTo>
                <a:close/>
                <a:moveTo>
                  <a:pt x="187435" y="12807"/>
                </a:moveTo>
                <a:lnTo>
                  <a:pt x="187435" y="18742"/>
                </a:lnTo>
                <a:lnTo>
                  <a:pt x="181499" y="18742"/>
                </a:lnTo>
                <a:lnTo>
                  <a:pt x="181499" y="12807"/>
                </a:lnTo>
                <a:close/>
                <a:moveTo>
                  <a:pt x="193684" y="12807"/>
                </a:moveTo>
                <a:lnTo>
                  <a:pt x="193684" y="18742"/>
                </a:lnTo>
                <a:lnTo>
                  <a:pt x="187749" y="18742"/>
                </a:lnTo>
                <a:lnTo>
                  <a:pt x="187749" y="12807"/>
                </a:lnTo>
                <a:close/>
                <a:moveTo>
                  <a:pt x="199931" y="12807"/>
                </a:moveTo>
                <a:lnTo>
                  <a:pt x="199931" y="18742"/>
                </a:lnTo>
                <a:lnTo>
                  <a:pt x="193996" y="18742"/>
                </a:lnTo>
                <a:lnTo>
                  <a:pt x="193996" y="12807"/>
                </a:lnTo>
                <a:close/>
                <a:moveTo>
                  <a:pt x="206180" y="12807"/>
                </a:moveTo>
                <a:lnTo>
                  <a:pt x="206180" y="18742"/>
                </a:lnTo>
                <a:lnTo>
                  <a:pt x="200244" y="18742"/>
                </a:lnTo>
                <a:lnTo>
                  <a:pt x="200244" y="12807"/>
                </a:lnTo>
                <a:close/>
                <a:moveTo>
                  <a:pt x="212427" y="12807"/>
                </a:moveTo>
                <a:lnTo>
                  <a:pt x="212427" y="18742"/>
                </a:lnTo>
                <a:lnTo>
                  <a:pt x="206491" y="18742"/>
                </a:lnTo>
                <a:lnTo>
                  <a:pt x="206491" y="12807"/>
                </a:lnTo>
                <a:close/>
                <a:moveTo>
                  <a:pt x="218674" y="12807"/>
                </a:moveTo>
                <a:lnTo>
                  <a:pt x="218674" y="18742"/>
                </a:lnTo>
                <a:lnTo>
                  <a:pt x="212739" y="18742"/>
                </a:lnTo>
                <a:lnTo>
                  <a:pt x="212739" y="12807"/>
                </a:lnTo>
                <a:close/>
                <a:moveTo>
                  <a:pt x="224921" y="12807"/>
                </a:moveTo>
                <a:lnTo>
                  <a:pt x="224921" y="18742"/>
                </a:lnTo>
                <a:lnTo>
                  <a:pt x="218987" y="18742"/>
                </a:lnTo>
                <a:lnTo>
                  <a:pt x="218987" y="12807"/>
                </a:lnTo>
                <a:close/>
                <a:moveTo>
                  <a:pt x="231170" y="12807"/>
                </a:moveTo>
                <a:lnTo>
                  <a:pt x="231170" y="18742"/>
                </a:lnTo>
                <a:lnTo>
                  <a:pt x="225234" y="18742"/>
                </a:lnTo>
                <a:lnTo>
                  <a:pt x="225234" y="12807"/>
                </a:lnTo>
                <a:close/>
                <a:moveTo>
                  <a:pt x="237417" y="12807"/>
                </a:moveTo>
                <a:lnTo>
                  <a:pt x="237417" y="18742"/>
                </a:lnTo>
                <a:lnTo>
                  <a:pt x="231481" y="18742"/>
                </a:lnTo>
                <a:lnTo>
                  <a:pt x="231481" y="12807"/>
                </a:lnTo>
                <a:close/>
                <a:moveTo>
                  <a:pt x="243664" y="12807"/>
                </a:moveTo>
                <a:lnTo>
                  <a:pt x="243664" y="18742"/>
                </a:lnTo>
                <a:lnTo>
                  <a:pt x="237729" y="18742"/>
                </a:lnTo>
                <a:lnTo>
                  <a:pt x="237729" y="12807"/>
                </a:lnTo>
                <a:close/>
                <a:moveTo>
                  <a:pt x="249914" y="12807"/>
                </a:moveTo>
                <a:lnTo>
                  <a:pt x="249914" y="18742"/>
                </a:lnTo>
                <a:lnTo>
                  <a:pt x="243978" y="18742"/>
                </a:lnTo>
                <a:lnTo>
                  <a:pt x="243978" y="12807"/>
                </a:lnTo>
                <a:close/>
                <a:moveTo>
                  <a:pt x="256161" y="12807"/>
                </a:moveTo>
                <a:lnTo>
                  <a:pt x="256161" y="18742"/>
                </a:lnTo>
                <a:lnTo>
                  <a:pt x="250225" y="18742"/>
                </a:lnTo>
                <a:lnTo>
                  <a:pt x="250225" y="12807"/>
                </a:lnTo>
                <a:close/>
                <a:moveTo>
                  <a:pt x="262409" y="12807"/>
                </a:moveTo>
                <a:lnTo>
                  <a:pt x="262409" y="18742"/>
                </a:lnTo>
                <a:lnTo>
                  <a:pt x="256474" y="18742"/>
                </a:lnTo>
                <a:lnTo>
                  <a:pt x="256474" y="12807"/>
                </a:lnTo>
                <a:close/>
                <a:moveTo>
                  <a:pt x="268656" y="12807"/>
                </a:moveTo>
                <a:lnTo>
                  <a:pt x="268656" y="18742"/>
                </a:lnTo>
                <a:lnTo>
                  <a:pt x="262721" y="18742"/>
                </a:lnTo>
                <a:lnTo>
                  <a:pt x="262721" y="12807"/>
                </a:lnTo>
                <a:close/>
                <a:moveTo>
                  <a:pt x="274904" y="12807"/>
                </a:moveTo>
                <a:lnTo>
                  <a:pt x="274904" y="18742"/>
                </a:lnTo>
                <a:lnTo>
                  <a:pt x="268968" y="18742"/>
                </a:lnTo>
                <a:lnTo>
                  <a:pt x="268968" y="12807"/>
                </a:lnTo>
                <a:close/>
                <a:moveTo>
                  <a:pt x="6251" y="19054"/>
                </a:moveTo>
                <a:lnTo>
                  <a:pt x="6251" y="24990"/>
                </a:lnTo>
                <a:lnTo>
                  <a:pt x="315" y="24990"/>
                </a:lnTo>
                <a:lnTo>
                  <a:pt x="315" y="19054"/>
                </a:lnTo>
                <a:close/>
                <a:moveTo>
                  <a:pt x="12498" y="19054"/>
                </a:moveTo>
                <a:lnTo>
                  <a:pt x="12498" y="24990"/>
                </a:lnTo>
                <a:lnTo>
                  <a:pt x="6562" y="24990"/>
                </a:lnTo>
                <a:lnTo>
                  <a:pt x="6562" y="19054"/>
                </a:lnTo>
                <a:close/>
                <a:moveTo>
                  <a:pt x="18745" y="19054"/>
                </a:moveTo>
                <a:lnTo>
                  <a:pt x="18745" y="24990"/>
                </a:lnTo>
                <a:lnTo>
                  <a:pt x="12810" y="24990"/>
                </a:lnTo>
                <a:lnTo>
                  <a:pt x="12810" y="19054"/>
                </a:lnTo>
                <a:close/>
                <a:moveTo>
                  <a:pt x="24992" y="19054"/>
                </a:moveTo>
                <a:lnTo>
                  <a:pt x="24992" y="24990"/>
                </a:lnTo>
                <a:lnTo>
                  <a:pt x="19058" y="24990"/>
                </a:lnTo>
                <a:lnTo>
                  <a:pt x="19058" y="19054"/>
                </a:lnTo>
                <a:close/>
                <a:moveTo>
                  <a:pt x="31241" y="19054"/>
                </a:moveTo>
                <a:lnTo>
                  <a:pt x="31241" y="24990"/>
                </a:lnTo>
                <a:lnTo>
                  <a:pt x="25305" y="24990"/>
                </a:lnTo>
                <a:lnTo>
                  <a:pt x="25305" y="19054"/>
                </a:lnTo>
                <a:close/>
                <a:moveTo>
                  <a:pt x="37489" y="19054"/>
                </a:moveTo>
                <a:lnTo>
                  <a:pt x="37489" y="24990"/>
                </a:lnTo>
                <a:lnTo>
                  <a:pt x="31553" y="24990"/>
                </a:lnTo>
                <a:lnTo>
                  <a:pt x="31553" y="19054"/>
                </a:lnTo>
                <a:close/>
                <a:moveTo>
                  <a:pt x="43737" y="19054"/>
                </a:moveTo>
                <a:lnTo>
                  <a:pt x="43737" y="24990"/>
                </a:lnTo>
                <a:lnTo>
                  <a:pt x="37802" y="24990"/>
                </a:lnTo>
                <a:lnTo>
                  <a:pt x="37802" y="19054"/>
                </a:lnTo>
                <a:close/>
                <a:moveTo>
                  <a:pt x="49985" y="19054"/>
                </a:moveTo>
                <a:lnTo>
                  <a:pt x="49985" y="24990"/>
                </a:lnTo>
                <a:lnTo>
                  <a:pt x="44049" y="24990"/>
                </a:lnTo>
                <a:lnTo>
                  <a:pt x="44049" y="19054"/>
                </a:lnTo>
                <a:close/>
                <a:moveTo>
                  <a:pt x="56232" y="19054"/>
                </a:moveTo>
                <a:lnTo>
                  <a:pt x="56232" y="24990"/>
                </a:lnTo>
                <a:lnTo>
                  <a:pt x="50296" y="24990"/>
                </a:lnTo>
                <a:lnTo>
                  <a:pt x="50296" y="19054"/>
                </a:lnTo>
                <a:close/>
                <a:moveTo>
                  <a:pt x="62480" y="19054"/>
                </a:moveTo>
                <a:lnTo>
                  <a:pt x="62480" y="24990"/>
                </a:lnTo>
                <a:lnTo>
                  <a:pt x="56545" y="24990"/>
                </a:lnTo>
                <a:lnTo>
                  <a:pt x="56545" y="19054"/>
                </a:lnTo>
                <a:close/>
                <a:moveTo>
                  <a:pt x="68727" y="19054"/>
                </a:moveTo>
                <a:lnTo>
                  <a:pt x="68727" y="24990"/>
                </a:lnTo>
                <a:lnTo>
                  <a:pt x="62792" y="24990"/>
                </a:lnTo>
                <a:lnTo>
                  <a:pt x="62792" y="19054"/>
                </a:lnTo>
                <a:close/>
                <a:moveTo>
                  <a:pt x="74975" y="19054"/>
                </a:moveTo>
                <a:lnTo>
                  <a:pt x="74975" y="24990"/>
                </a:lnTo>
                <a:lnTo>
                  <a:pt x="69039" y="24990"/>
                </a:lnTo>
                <a:lnTo>
                  <a:pt x="69039" y="19054"/>
                </a:lnTo>
                <a:close/>
                <a:moveTo>
                  <a:pt x="81223" y="19054"/>
                </a:moveTo>
                <a:lnTo>
                  <a:pt x="81223" y="24990"/>
                </a:lnTo>
                <a:lnTo>
                  <a:pt x="75286" y="24990"/>
                </a:lnTo>
                <a:lnTo>
                  <a:pt x="75286" y="19054"/>
                </a:lnTo>
                <a:close/>
                <a:moveTo>
                  <a:pt x="87470" y="19054"/>
                </a:moveTo>
                <a:lnTo>
                  <a:pt x="87470" y="24990"/>
                </a:lnTo>
                <a:lnTo>
                  <a:pt x="81535" y="24990"/>
                </a:lnTo>
                <a:lnTo>
                  <a:pt x="81535" y="19054"/>
                </a:lnTo>
                <a:close/>
                <a:moveTo>
                  <a:pt x="93720" y="19054"/>
                </a:moveTo>
                <a:lnTo>
                  <a:pt x="93720" y="24990"/>
                </a:lnTo>
                <a:lnTo>
                  <a:pt x="87784" y="24990"/>
                </a:lnTo>
                <a:lnTo>
                  <a:pt x="87784" y="19054"/>
                </a:lnTo>
                <a:close/>
                <a:moveTo>
                  <a:pt x="99967" y="19054"/>
                </a:moveTo>
                <a:lnTo>
                  <a:pt x="99967" y="24990"/>
                </a:lnTo>
                <a:lnTo>
                  <a:pt x="94031" y="24990"/>
                </a:lnTo>
                <a:lnTo>
                  <a:pt x="94031" y="19054"/>
                </a:lnTo>
                <a:close/>
                <a:moveTo>
                  <a:pt x="106214" y="19054"/>
                </a:moveTo>
                <a:lnTo>
                  <a:pt x="106214" y="24990"/>
                </a:lnTo>
                <a:lnTo>
                  <a:pt x="100280" y="24990"/>
                </a:lnTo>
                <a:lnTo>
                  <a:pt x="100280" y="19054"/>
                </a:lnTo>
                <a:close/>
                <a:moveTo>
                  <a:pt x="112461" y="19054"/>
                </a:moveTo>
                <a:lnTo>
                  <a:pt x="112461" y="24990"/>
                </a:lnTo>
                <a:lnTo>
                  <a:pt x="106527" y="24990"/>
                </a:lnTo>
                <a:lnTo>
                  <a:pt x="106527" y="19054"/>
                </a:lnTo>
                <a:close/>
                <a:moveTo>
                  <a:pt x="118710" y="19054"/>
                </a:moveTo>
                <a:lnTo>
                  <a:pt x="118710" y="24990"/>
                </a:lnTo>
                <a:lnTo>
                  <a:pt x="112774" y="24990"/>
                </a:lnTo>
                <a:lnTo>
                  <a:pt x="112774" y="19054"/>
                </a:lnTo>
                <a:close/>
                <a:moveTo>
                  <a:pt x="124957" y="19054"/>
                </a:moveTo>
                <a:lnTo>
                  <a:pt x="124957" y="24990"/>
                </a:lnTo>
                <a:lnTo>
                  <a:pt x="119021" y="24990"/>
                </a:lnTo>
                <a:lnTo>
                  <a:pt x="119021" y="19054"/>
                </a:lnTo>
                <a:close/>
                <a:moveTo>
                  <a:pt x="131204" y="19054"/>
                </a:moveTo>
                <a:lnTo>
                  <a:pt x="131204" y="24990"/>
                </a:lnTo>
                <a:lnTo>
                  <a:pt x="125270" y="24990"/>
                </a:lnTo>
                <a:lnTo>
                  <a:pt x="125270" y="19054"/>
                </a:lnTo>
                <a:close/>
                <a:moveTo>
                  <a:pt x="137451" y="19054"/>
                </a:moveTo>
                <a:lnTo>
                  <a:pt x="137451" y="24990"/>
                </a:lnTo>
                <a:lnTo>
                  <a:pt x="131517" y="24990"/>
                </a:lnTo>
                <a:lnTo>
                  <a:pt x="131517" y="19054"/>
                </a:lnTo>
                <a:close/>
                <a:moveTo>
                  <a:pt x="143702" y="19054"/>
                </a:moveTo>
                <a:lnTo>
                  <a:pt x="143702" y="24990"/>
                </a:lnTo>
                <a:lnTo>
                  <a:pt x="137766" y="24990"/>
                </a:lnTo>
                <a:lnTo>
                  <a:pt x="137766" y="19054"/>
                </a:lnTo>
                <a:close/>
                <a:moveTo>
                  <a:pt x="149949" y="19054"/>
                </a:moveTo>
                <a:lnTo>
                  <a:pt x="149949" y="24990"/>
                </a:lnTo>
                <a:lnTo>
                  <a:pt x="144015" y="24990"/>
                </a:lnTo>
                <a:lnTo>
                  <a:pt x="144015" y="19054"/>
                </a:lnTo>
                <a:close/>
                <a:moveTo>
                  <a:pt x="156196" y="19054"/>
                </a:moveTo>
                <a:lnTo>
                  <a:pt x="156196" y="24990"/>
                </a:lnTo>
                <a:lnTo>
                  <a:pt x="150262" y="24990"/>
                </a:lnTo>
                <a:lnTo>
                  <a:pt x="150262" y="19054"/>
                </a:lnTo>
                <a:close/>
                <a:moveTo>
                  <a:pt x="162445" y="19054"/>
                </a:moveTo>
                <a:lnTo>
                  <a:pt x="162445" y="24990"/>
                </a:lnTo>
                <a:lnTo>
                  <a:pt x="156509" y="24990"/>
                </a:lnTo>
                <a:lnTo>
                  <a:pt x="156509" y="19054"/>
                </a:lnTo>
                <a:close/>
                <a:moveTo>
                  <a:pt x="168692" y="19054"/>
                </a:moveTo>
                <a:lnTo>
                  <a:pt x="168692" y="24990"/>
                </a:lnTo>
                <a:lnTo>
                  <a:pt x="162756" y="24990"/>
                </a:lnTo>
                <a:lnTo>
                  <a:pt x="162756" y="19054"/>
                </a:lnTo>
                <a:close/>
                <a:moveTo>
                  <a:pt x="174939" y="19054"/>
                </a:moveTo>
                <a:lnTo>
                  <a:pt x="174939" y="24990"/>
                </a:lnTo>
                <a:lnTo>
                  <a:pt x="169005" y="24990"/>
                </a:lnTo>
                <a:lnTo>
                  <a:pt x="169005" y="19054"/>
                </a:lnTo>
                <a:close/>
                <a:moveTo>
                  <a:pt x="181186" y="19054"/>
                </a:moveTo>
                <a:lnTo>
                  <a:pt x="181186" y="24990"/>
                </a:lnTo>
                <a:lnTo>
                  <a:pt x="175252" y="24990"/>
                </a:lnTo>
                <a:lnTo>
                  <a:pt x="175252" y="19054"/>
                </a:lnTo>
                <a:close/>
                <a:moveTo>
                  <a:pt x="187435" y="19054"/>
                </a:moveTo>
                <a:lnTo>
                  <a:pt x="187435" y="24990"/>
                </a:lnTo>
                <a:lnTo>
                  <a:pt x="181499" y="24990"/>
                </a:lnTo>
                <a:lnTo>
                  <a:pt x="181499" y="19054"/>
                </a:lnTo>
                <a:close/>
                <a:moveTo>
                  <a:pt x="193684" y="19054"/>
                </a:moveTo>
                <a:lnTo>
                  <a:pt x="193684" y="24990"/>
                </a:lnTo>
                <a:lnTo>
                  <a:pt x="187749" y="24990"/>
                </a:lnTo>
                <a:lnTo>
                  <a:pt x="187749" y="19054"/>
                </a:lnTo>
                <a:close/>
                <a:moveTo>
                  <a:pt x="199931" y="19054"/>
                </a:moveTo>
                <a:lnTo>
                  <a:pt x="199931" y="24990"/>
                </a:lnTo>
                <a:lnTo>
                  <a:pt x="193996" y="24990"/>
                </a:lnTo>
                <a:lnTo>
                  <a:pt x="193996" y="19054"/>
                </a:lnTo>
                <a:close/>
                <a:moveTo>
                  <a:pt x="206180" y="19054"/>
                </a:moveTo>
                <a:lnTo>
                  <a:pt x="206180" y="24990"/>
                </a:lnTo>
                <a:lnTo>
                  <a:pt x="200244" y="24990"/>
                </a:lnTo>
                <a:lnTo>
                  <a:pt x="200244" y="19054"/>
                </a:lnTo>
                <a:close/>
                <a:moveTo>
                  <a:pt x="212427" y="19054"/>
                </a:moveTo>
                <a:lnTo>
                  <a:pt x="212427" y="24990"/>
                </a:lnTo>
                <a:lnTo>
                  <a:pt x="206491" y="24990"/>
                </a:lnTo>
                <a:lnTo>
                  <a:pt x="206491" y="19054"/>
                </a:lnTo>
                <a:close/>
                <a:moveTo>
                  <a:pt x="218674" y="19054"/>
                </a:moveTo>
                <a:lnTo>
                  <a:pt x="218674" y="24990"/>
                </a:lnTo>
                <a:lnTo>
                  <a:pt x="212739" y="24990"/>
                </a:lnTo>
                <a:lnTo>
                  <a:pt x="212739" y="19054"/>
                </a:lnTo>
                <a:close/>
                <a:moveTo>
                  <a:pt x="224921" y="19054"/>
                </a:moveTo>
                <a:lnTo>
                  <a:pt x="224921" y="24990"/>
                </a:lnTo>
                <a:lnTo>
                  <a:pt x="218987" y="24990"/>
                </a:lnTo>
                <a:lnTo>
                  <a:pt x="218987" y="19054"/>
                </a:lnTo>
                <a:close/>
                <a:moveTo>
                  <a:pt x="231170" y="19054"/>
                </a:moveTo>
                <a:lnTo>
                  <a:pt x="231170" y="24990"/>
                </a:lnTo>
                <a:lnTo>
                  <a:pt x="225234" y="24990"/>
                </a:lnTo>
                <a:lnTo>
                  <a:pt x="225234" y="19054"/>
                </a:lnTo>
                <a:close/>
                <a:moveTo>
                  <a:pt x="237417" y="19054"/>
                </a:moveTo>
                <a:lnTo>
                  <a:pt x="237417" y="24990"/>
                </a:lnTo>
                <a:lnTo>
                  <a:pt x="231481" y="24990"/>
                </a:lnTo>
                <a:lnTo>
                  <a:pt x="231481" y="19054"/>
                </a:lnTo>
                <a:close/>
                <a:moveTo>
                  <a:pt x="243664" y="19054"/>
                </a:moveTo>
                <a:lnTo>
                  <a:pt x="243664" y="24990"/>
                </a:lnTo>
                <a:lnTo>
                  <a:pt x="237729" y="24990"/>
                </a:lnTo>
                <a:lnTo>
                  <a:pt x="237729" y="19054"/>
                </a:lnTo>
                <a:close/>
                <a:moveTo>
                  <a:pt x="249911" y="19054"/>
                </a:moveTo>
                <a:lnTo>
                  <a:pt x="249911" y="24990"/>
                </a:lnTo>
                <a:lnTo>
                  <a:pt x="243977" y="24990"/>
                </a:lnTo>
                <a:lnTo>
                  <a:pt x="243977" y="19054"/>
                </a:lnTo>
                <a:close/>
                <a:moveTo>
                  <a:pt x="256161" y="19054"/>
                </a:moveTo>
                <a:lnTo>
                  <a:pt x="256161" y="24990"/>
                </a:lnTo>
                <a:lnTo>
                  <a:pt x="250225" y="24990"/>
                </a:lnTo>
                <a:lnTo>
                  <a:pt x="250225" y="19054"/>
                </a:lnTo>
                <a:close/>
                <a:moveTo>
                  <a:pt x="262409" y="19054"/>
                </a:moveTo>
                <a:lnTo>
                  <a:pt x="262409" y="24990"/>
                </a:lnTo>
                <a:lnTo>
                  <a:pt x="256474" y="24990"/>
                </a:lnTo>
                <a:lnTo>
                  <a:pt x="256474" y="19054"/>
                </a:lnTo>
                <a:close/>
                <a:moveTo>
                  <a:pt x="268656" y="19054"/>
                </a:moveTo>
                <a:lnTo>
                  <a:pt x="268656" y="24990"/>
                </a:lnTo>
                <a:lnTo>
                  <a:pt x="262721" y="24990"/>
                </a:lnTo>
                <a:lnTo>
                  <a:pt x="262721" y="19054"/>
                </a:lnTo>
                <a:close/>
                <a:moveTo>
                  <a:pt x="274904" y="19054"/>
                </a:moveTo>
                <a:lnTo>
                  <a:pt x="274904" y="24990"/>
                </a:lnTo>
                <a:lnTo>
                  <a:pt x="268968" y="24990"/>
                </a:lnTo>
                <a:lnTo>
                  <a:pt x="268968" y="19054"/>
                </a:lnTo>
                <a:close/>
                <a:moveTo>
                  <a:pt x="6251" y="25301"/>
                </a:moveTo>
                <a:lnTo>
                  <a:pt x="6251" y="31237"/>
                </a:lnTo>
                <a:lnTo>
                  <a:pt x="315" y="31237"/>
                </a:lnTo>
                <a:lnTo>
                  <a:pt x="315" y="25301"/>
                </a:lnTo>
                <a:close/>
                <a:moveTo>
                  <a:pt x="12498" y="25301"/>
                </a:moveTo>
                <a:lnTo>
                  <a:pt x="12498" y="31237"/>
                </a:lnTo>
                <a:lnTo>
                  <a:pt x="6562" y="31237"/>
                </a:lnTo>
                <a:lnTo>
                  <a:pt x="6562" y="25301"/>
                </a:lnTo>
                <a:close/>
                <a:moveTo>
                  <a:pt x="18745" y="25301"/>
                </a:moveTo>
                <a:lnTo>
                  <a:pt x="18745" y="31237"/>
                </a:lnTo>
                <a:lnTo>
                  <a:pt x="12810" y="31237"/>
                </a:lnTo>
                <a:lnTo>
                  <a:pt x="12810" y="25301"/>
                </a:lnTo>
                <a:close/>
                <a:moveTo>
                  <a:pt x="24992" y="25301"/>
                </a:moveTo>
                <a:lnTo>
                  <a:pt x="24992" y="31237"/>
                </a:lnTo>
                <a:lnTo>
                  <a:pt x="19058" y="31237"/>
                </a:lnTo>
                <a:lnTo>
                  <a:pt x="19058" y="25301"/>
                </a:lnTo>
                <a:close/>
                <a:moveTo>
                  <a:pt x="31241" y="25301"/>
                </a:moveTo>
                <a:lnTo>
                  <a:pt x="31241" y="31237"/>
                </a:lnTo>
                <a:lnTo>
                  <a:pt x="25305" y="31237"/>
                </a:lnTo>
                <a:lnTo>
                  <a:pt x="25305" y="25301"/>
                </a:lnTo>
                <a:close/>
                <a:moveTo>
                  <a:pt x="37489" y="25301"/>
                </a:moveTo>
                <a:lnTo>
                  <a:pt x="37489" y="31237"/>
                </a:lnTo>
                <a:lnTo>
                  <a:pt x="31553" y="31237"/>
                </a:lnTo>
                <a:lnTo>
                  <a:pt x="31553" y="25301"/>
                </a:lnTo>
                <a:close/>
                <a:moveTo>
                  <a:pt x="43737" y="25301"/>
                </a:moveTo>
                <a:lnTo>
                  <a:pt x="43737" y="31237"/>
                </a:lnTo>
                <a:lnTo>
                  <a:pt x="37802" y="31237"/>
                </a:lnTo>
                <a:lnTo>
                  <a:pt x="37802" y="25301"/>
                </a:lnTo>
                <a:close/>
                <a:moveTo>
                  <a:pt x="49985" y="25301"/>
                </a:moveTo>
                <a:lnTo>
                  <a:pt x="49985" y="31237"/>
                </a:lnTo>
                <a:lnTo>
                  <a:pt x="44049" y="31237"/>
                </a:lnTo>
                <a:lnTo>
                  <a:pt x="44049" y="25301"/>
                </a:lnTo>
                <a:close/>
                <a:moveTo>
                  <a:pt x="56232" y="25301"/>
                </a:moveTo>
                <a:lnTo>
                  <a:pt x="56232" y="31237"/>
                </a:lnTo>
                <a:lnTo>
                  <a:pt x="50296" y="31237"/>
                </a:lnTo>
                <a:lnTo>
                  <a:pt x="50296" y="25301"/>
                </a:lnTo>
                <a:close/>
                <a:moveTo>
                  <a:pt x="62480" y="25301"/>
                </a:moveTo>
                <a:lnTo>
                  <a:pt x="62480" y="31237"/>
                </a:lnTo>
                <a:lnTo>
                  <a:pt x="56545" y="31237"/>
                </a:lnTo>
                <a:lnTo>
                  <a:pt x="56545" y="25301"/>
                </a:lnTo>
                <a:close/>
                <a:moveTo>
                  <a:pt x="68727" y="25301"/>
                </a:moveTo>
                <a:lnTo>
                  <a:pt x="68727" y="31237"/>
                </a:lnTo>
                <a:lnTo>
                  <a:pt x="62792" y="31237"/>
                </a:lnTo>
                <a:lnTo>
                  <a:pt x="62792" y="25301"/>
                </a:lnTo>
                <a:close/>
                <a:moveTo>
                  <a:pt x="74975" y="25301"/>
                </a:moveTo>
                <a:lnTo>
                  <a:pt x="74975" y="31237"/>
                </a:lnTo>
                <a:lnTo>
                  <a:pt x="69039" y="31237"/>
                </a:lnTo>
                <a:lnTo>
                  <a:pt x="69039" y="25301"/>
                </a:lnTo>
                <a:close/>
                <a:moveTo>
                  <a:pt x="81223" y="25301"/>
                </a:moveTo>
                <a:lnTo>
                  <a:pt x="81223" y="31237"/>
                </a:lnTo>
                <a:lnTo>
                  <a:pt x="75286" y="31237"/>
                </a:lnTo>
                <a:lnTo>
                  <a:pt x="75286" y="25301"/>
                </a:lnTo>
                <a:close/>
                <a:moveTo>
                  <a:pt x="87470" y="25301"/>
                </a:moveTo>
                <a:lnTo>
                  <a:pt x="87470" y="31237"/>
                </a:lnTo>
                <a:lnTo>
                  <a:pt x="81535" y="31237"/>
                </a:lnTo>
                <a:lnTo>
                  <a:pt x="81535" y="25301"/>
                </a:lnTo>
                <a:close/>
                <a:moveTo>
                  <a:pt x="93720" y="25301"/>
                </a:moveTo>
                <a:lnTo>
                  <a:pt x="93720" y="31237"/>
                </a:lnTo>
                <a:lnTo>
                  <a:pt x="87784" y="31237"/>
                </a:lnTo>
                <a:lnTo>
                  <a:pt x="87784" y="25301"/>
                </a:lnTo>
                <a:close/>
                <a:moveTo>
                  <a:pt x="99967" y="25301"/>
                </a:moveTo>
                <a:lnTo>
                  <a:pt x="99967" y="31237"/>
                </a:lnTo>
                <a:lnTo>
                  <a:pt x="94031" y="31237"/>
                </a:lnTo>
                <a:lnTo>
                  <a:pt x="94031" y="25301"/>
                </a:lnTo>
                <a:close/>
                <a:moveTo>
                  <a:pt x="106214" y="25301"/>
                </a:moveTo>
                <a:lnTo>
                  <a:pt x="106214" y="31237"/>
                </a:lnTo>
                <a:lnTo>
                  <a:pt x="100280" y="31237"/>
                </a:lnTo>
                <a:lnTo>
                  <a:pt x="100280" y="25301"/>
                </a:lnTo>
                <a:close/>
                <a:moveTo>
                  <a:pt x="112461" y="25301"/>
                </a:moveTo>
                <a:lnTo>
                  <a:pt x="112461" y="31237"/>
                </a:lnTo>
                <a:lnTo>
                  <a:pt x="106527" y="31237"/>
                </a:lnTo>
                <a:lnTo>
                  <a:pt x="106527" y="25301"/>
                </a:lnTo>
                <a:close/>
                <a:moveTo>
                  <a:pt x="118710" y="25301"/>
                </a:moveTo>
                <a:lnTo>
                  <a:pt x="118710" y="31237"/>
                </a:lnTo>
                <a:lnTo>
                  <a:pt x="112774" y="31237"/>
                </a:lnTo>
                <a:lnTo>
                  <a:pt x="112774" y="25301"/>
                </a:lnTo>
                <a:close/>
                <a:moveTo>
                  <a:pt x="124957" y="25301"/>
                </a:moveTo>
                <a:lnTo>
                  <a:pt x="124957" y="31237"/>
                </a:lnTo>
                <a:lnTo>
                  <a:pt x="119021" y="31237"/>
                </a:lnTo>
                <a:lnTo>
                  <a:pt x="119021" y="25301"/>
                </a:lnTo>
                <a:close/>
                <a:moveTo>
                  <a:pt x="131204" y="25301"/>
                </a:moveTo>
                <a:lnTo>
                  <a:pt x="131204" y="31237"/>
                </a:lnTo>
                <a:lnTo>
                  <a:pt x="125270" y="31237"/>
                </a:lnTo>
                <a:lnTo>
                  <a:pt x="125270" y="25301"/>
                </a:lnTo>
                <a:close/>
                <a:moveTo>
                  <a:pt x="137451" y="25301"/>
                </a:moveTo>
                <a:lnTo>
                  <a:pt x="137451" y="31237"/>
                </a:lnTo>
                <a:lnTo>
                  <a:pt x="131517" y="31237"/>
                </a:lnTo>
                <a:lnTo>
                  <a:pt x="131517" y="25301"/>
                </a:lnTo>
                <a:close/>
                <a:moveTo>
                  <a:pt x="143702" y="25301"/>
                </a:moveTo>
                <a:lnTo>
                  <a:pt x="143702" y="31237"/>
                </a:lnTo>
                <a:lnTo>
                  <a:pt x="137766" y="31237"/>
                </a:lnTo>
                <a:lnTo>
                  <a:pt x="137766" y="25301"/>
                </a:lnTo>
                <a:close/>
                <a:moveTo>
                  <a:pt x="149949" y="25301"/>
                </a:moveTo>
                <a:lnTo>
                  <a:pt x="149949" y="31237"/>
                </a:lnTo>
                <a:lnTo>
                  <a:pt x="144015" y="31237"/>
                </a:lnTo>
                <a:lnTo>
                  <a:pt x="144015" y="25301"/>
                </a:lnTo>
                <a:close/>
                <a:moveTo>
                  <a:pt x="156196" y="25301"/>
                </a:moveTo>
                <a:lnTo>
                  <a:pt x="156196" y="31237"/>
                </a:lnTo>
                <a:lnTo>
                  <a:pt x="150262" y="31237"/>
                </a:lnTo>
                <a:lnTo>
                  <a:pt x="150262" y="25301"/>
                </a:lnTo>
                <a:close/>
                <a:moveTo>
                  <a:pt x="162445" y="25301"/>
                </a:moveTo>
                <a:lnTo>
                  <a:pt x="162445" y="31237"/>
                </a:lnTo>
                <a:lnTo>
                  <a:pt x="156509" y="31237"/>
                </a:lnTo>
                <a:lnTo>
                  <a:pt x="156509" y="25301"/>
                </a:lnTo>
                <a:close/>
                <a:moveTo>
                  <a:pt x="168692" y="25301"/>
                </a:moveTo>
                <a:lnTo>
                  <a:pt x="168692" y="31237"/>
                </a:lnTo>
                <a:lnTo>
                  <a:pt x="162756" y="31237"/>
                </a:lnTo>
                <a:lnTo>
                  <a:pt x="162756" y="25301"/>
                </a:lnTo>
                <a:close/>
                <a:moveTo>
                  <a:pt x="174939" y="25301"/>
                </a:moveTo>
                <a:lnTo>
                  <a:pt x="174939" y="31237"/>
                </a:lnTo>
                <a:lnTo>
                  <a:pt x="169005" y="31237"/>
                </a:lnTo>
                <a:lnTo>
                  <a:pt x="169005" y="25301"/>
                </a:lnTo>
                <a:close/>
                <a:moveTo>
                  <a:pt x="181186" y="25301"/>
                </a:moveTo>
                <a:lnTo>
                  <a:pt x="181186" y="31237"/>
                </a:lnTo>
                <a:lnTo>
                  <a:pt x="175252" y="31237"/>
                </a:lnTo>
                <a:lnTo>
                  <a:pt x="175252" y="25301"/>
                </a:lnTo>
                <a:close/>
                <a:moveTo>
                  <a:pt x="187435" y="25301"/>
                </a:moveTo>
                <a:lnTo>
                  <a:pt x="187435" y="31237"/>
                </a:lnTo>
                <a:lnTo>
                  <a:pt x="181499" y="31237"/>
                </a:lnTo>
                <a:lnTo>
                  <a:pt x="181499" y="25301"/>
                </a:lnTo>
                <a:close/>
                <a:moveTo>
                  <a:pt x="193684" y="25301"/>
                </a:moveTo>
                <a:lnTo>
                  <a:pt x="193684" y="31237"/>
                </a:lnTo>
                <a:lnTo>
                  <a:pt x="187749" y="31237"/>
                </a:lnTo>
                <a:lnTo>
                  <a:pt x="187749" y="25301"/>
                </a:lnTo>
                <a:close/>
                <a:moveTo>
                  <a:pt x="199931" y="25301"/>
                </a:moveTo>
                <a:lnTo>
                  <a:pt x="199931" y="31237"/>
                </a:lnTo>
                <a:lnTo>
                  <a:pt x="193996" y="31237"/>
                </a:lnTo>
                <a:lnTo>
                  <a:pt x="193996" y="25301"/>
                </a:lnTo>
                <a:close/>
                <a:moveTo>
                  <a:pt x="206180" y="25301"/>
                </a:moveTo>
                <a:lnTo>
                  <a:pt x="206180" y="31237"/>
                </a:lnTo>
                <a:lnTo>
                  <a:pt x="200244" y="31237"/>
                </a:lnTo>
                <a:lnTo>
                  <a:pt x="200244" y="25301"/>
                </a:lnTo>
                <a:close/>
                <a:moveTo>
                  <a:pt x="212427" y="25301"/>
                </a:moveTo>
                <a:lnTo>
                  <a:pt x="212427" y="31237"/>
                </a:lnTo>
                <a:lnTo>
                  <a:pt x="206491" y="31237"/>
                </a:lnTo>
                <a:lnTo>
                  <a:pt x="206491" y="25301"/>
                </a:lnTo>
                <a:close/>
                <a:moveTo>
                  <a:pt x="218674" y="25301"/>
                </a:moveTo>
                <a:lnTo>
                  <a:pt x="218674" y="31237"/>
                </a:lnTo>
                <a:lnTo>
                  <a:pt x="212739" y="31237"/>
                </a:lnTo>
                <a:lnTo>
                  <a:pt x="212739" y="25301"/>
                </a:lnTo>
                <a:close/>
                <a:moveTo>
                  <a:pt x="224921" y="25301"/>
                </a:moveTo>
                <a:lnTo>
                  <a:pt x="224921" y="31237"/>
                </a:lnTo>
                <a:lnTo>
                  <a:pt x="218987" y="31237"/>
                </a:lnTo>
                <a:lnTo>
                  <a:pt x="218987" y="25301"/>
                </a:lnTo>
                <a:close/>
                <a:moveTo>
                  <a:pt x="231170" y="25301"/>
                </a:moveTo>
                <a:lnTo>
                  <a:pt x="231170" y="31237"/>
                </a:lnTo>
                <a:lnTo>
                  <a:pt x="225234" y="31237"/>
                </a:lnTo>
                <a:lnTo>
                  <a:pt x="225234" y="25301"/>
                </a:lnTo>
                <a:close/>
                <a:moveTo>
                  <a:pt x="237417" y="25301"/>
                </a:moveTo>
                <a:lnTo>
                  <a:pt x="237417" y="31237"/>
                </a:lnTo>
                <a:lnTo>
                  <a:pt x="231481" y="31237"/>
                </a:lnTo>
                <a:lnTo>
                  <a:pt x="231481" y="25301"/>
                </a:lnTo>
                <a:close/>
                <a:moveTo>
                  <a:pt x="243664" y="25301"/>
                </a:moveTo>
                <a:lnTo>
                  <a:pt x="243664" y="31237"/>
                </a:lnTo>
                <a:lnTo>
                  <a:pt x="237729" y="31237"/>
                </a:lnTo>
                <a:lnTo>
                  <a:pt x="237729" y="25301"/>
                </a:lnTo>
                <a:close/>
                <a:moveTo>
                  <a:pt x="249911" y="25301"/>
                </a:moveTo>
                <a:lnTo>
                  <a:pt x="249911" y="31237"/>
                </a:lnTo>
                <a:lnTo>
                  <a:pt x="243977" y="31237"/>
                </a:lnTo>
                <a:lnTo>
                  <a:pt x="243977" y="25301"/>
                </a:lnTo>
                <a:close/>
                <a:moveTo>
                  <a:pt x="256161" y="25301"/>
                </a:moveTo>
                <a:lnTo>
                  <a:pt x="256161" y="31237"/>
                </a:lnTo>
                <a:lnTo>
                  <a:pt x="250225" y="31237"/>
                </a:lnTo>
                <a:lnTo>
                  <a:pt x="250225" y="25301"/>
                </a:lnTo>
                <a:close/>
                <a:moveTo>
                  <a:pt x="262409" y="25301"/>
                </a:moveTo>
                <a:lnTo>
                  <a:pt x="262409" y="31237"/>
                </a:lnTo>
                <a:lnTo>
                  <a:pt x="256474" y="31237"/>
                </a:lnTo>
                <a:lnTo>
                  <a:pt x="256474" y="25301"/>
                </a:lnTo>
                <a:close/>
                <a:moveTo>
                  <a:pt x="268656" y="25301"/>
                </a:moveTo>
                <a:lnTo>
                  <a:pt x="268656" y="31237"/>
                </a:lnTo>
                <a:lnTo>
                  <a:pt x="262721" y="31237"/>
                </a:lnTo>
                <a:lnTo>
                  <a:pt x="262721" y="25301"/>
                </a:lnTo>
                <a:close/>
                <a:moveTo>
                  <a:pt x="274904" y="25301"/>
                </a:moveTo>
                <a:lnTo>
                  <a:pt x="274904" y="31237"/>
                </a:lnTo>
                <a:lnTo>
                  <a:pt x="268968" y="31237"/>
                </a:lnTo>
                <a:lnTo>
                  <a:pt x="268968" y="25301"/>
                </a:lnTo>
                <a:close/>
                <a:moveTo>
                  <a:pt x="6251" y="31548"/>
                </a:moveTo>
                <a:lnTo>
                  <a:pt x="6251" y="31550"/>
                </a:lnTo>
                <a:lnTo>
                  <a:pt x="6251" y="37484"/>
                </a:lnTo>
                <a:lnTo>
                  <a:pt x="315" y="37484"/>
                </a:lnTo>
                <a:lnTo>
                  <a:pt x="315" y="31548"/>
                </a:lnTo>
                <a:close/>
                <a:moveTo>
                  <a:pt x="12498" y="31548"/>
                </a:moveTo>
                <a:lnTo>
                  <a:pt x="12498" y="31550"/>
                </a:lnTo>
                <a:lnTo>
                  <a:pt x="12498" y="37484"/>
                </a:lnTo>
                <a:lnTo>
                  <a:pt x="6562" y="37484"/>
                </a:lnTo>
                <a:lnTo>
                  <a:pt x="6562" y="31548"/>
                </a:lnTo>
                <a:close/>
                <a:moveTo>
                  <a:pt x="18745" y="31548"/>
                </a:moveTo>
                <a:lnTo>
                  <a:pt x="18745" y="31550"/>
                </a:lnTo>
                <a:lnTo>
                  <a:pt x="18745" y="37484"/>
                </a:lnTo>
                <a:lnTo>
                  <a:pt x="12810" y="37484"/>
                </a:lnTo>
                <a:lnTo>
                  <a:pt x="12810" y="31548"/>
                </a:lnTo>
                <a:close/>
                <a:moveTo>
                  <a:pt x="24992" y="31548"/>
                </a:moveTo>
                <a:lnTo>
                  <a:pt x="24992" y="31550"/>
                </a:lnTo>
                <a:lnTo>
                  <a:pt x="24992" y="37484"/>
                </a:lnTo>
                <a:lnTo>
                  <a:pt x="19058" y="37484"/>
                </a:lnTo>
                <a:lnTo>
                  <a:pt x="19058" y="31548"/>
                </a:lnTo>
                <a:close/>
                <a:moveTo>
                  <a:pt x="31242" y="31548"/>
                </a:moveTo>
                <a:lnTo>
                  <a:pt x="31242" y="31550"/>
                </a:lnTo>
                <a:lnTo>
                  <a:pt x="31242" y="37484"/>
                </a:lnTo>
                <a:lnTo>
                  <a:pt x="25305" y="37484"/>
                </a:lnTo>
                <a:lnTo>
                  <a:pt x="25305" y="31548"/>
                </a:lnTo>
                <a:close/>
                <a:moveTo>
                  <a:pt x="162445" y="31548"/>
                </a:moveTo>
                <a:lnTo>
                  <a:pt x="162445" y="31550"/>
                </a:lnTo>
                <a:lnTo>
                  <a:pt x="162445" y="37484"/>
                </a:lnTo>
                <a:lnTo>
                  <a:pt x="156509" y="37484"/>
                </a:lnTo>
                <a:lnTo>
                  <a:pt x="156509" y="31548"/>
                </a:lnTo>
                <a:close/>
                <a:moveTo>
                  <a:pt x="168692" y="31548"/>
                </a:moveTo>
                <a:lnTo>
                  <a:pt x="168692" y="31550"/>
                </a:lnTo>
                <a:lnTo>
                  <a:pt x="168692" y="37484"/>
                </a:lnTo>
                <a:lnTo>
                  <a:pt x="162756" y="37484"/>
                </a:lnTo>
                <a:lnTo>
                  <a:pt x="162756" y="31548"/>
                </a:lnTo>
                <a:close/>
                <a:moveTo>
                  <a:pt x="174939" y="31548"/>
                </a:moveTo>
                <a:lnTo>
                  <a:pt x="174939" y="31550"/>
                </a:lnTo>
                <a:lnTo>
                  <a:pt x="174939" y="37484"/>
                </a:lnTo>
                <a:lnTo>
                  <a:pt x="169005" y="37484"/>
                </a:lnTo>
                <a:lnTo>
                  <a:pt x="169005" y="31548"/>
                </a:lnTo>
                <a:close/>
                <a:moveTo>
                  <a:pt x="181186" y="31548"/>
                </a:moveTo>
                <a:lnTo>
                  <a:pt x="181186" y="31550"/>
                </a:lnTo>
                <a:lnTo>
                  <a:pt x="181186" y="37484"/>
                </a:lnTo>
                <a:lnTo>
                  <a:pt x="175252" y="37484"/>
                </a:lnTo>
                <a:lnTo>
                  <a:pt x="175252" y="31548"/>
                </a:lnTo>
                <a:close/>
                <a:moveTo>
                  <a:pt x="187435" y="31548"/>
                </a:moveTo>
                <a:lnTo>
                  <a:pt x="187435" y="31550"/>
                </a:lnTo>
                <a:lnTo>
                  <a:pt x="187435" y="37484"/>
                </a:lnTo>
                <a:lnTo>
                  <a:pt x="181499" y="37484"/>
                </a:lnTo>
                <a:lnTo>
                  <a:pt x="181499" y="31548"/>
                </a:lnTo>
                <a:close/>
                <a:moveTo>
                  <a:pt x="37489" y="31552"/>
                </a:moveTo>
                <a:lnTo>
                  <a:pt x="37489" y="37486"/>
                </a:lnTo>
                <a:lnTo>
                  <a:pt x="31553" y="37486"/>
                </a:lnTo>
                <a:lnTo>
                  <a:pt x="31553" y="31552"/>
                </a:lnTo>
                <a:close/>
                <a:moveTo>
                  <a:pt x="43737" y="31552"/>
                </a:moveTo>
                <a:lnTo>
                  <a:pt x="43737" y="37486"/>
                </a:lnTo>
                <a:lnTo>
                  <a:pt x="37802" y="37486"/>
                </a:lnTo>
                <a:lnTo>
                  <a:pt x="37802" y="31552"/>
                </a:lnTo>
                <a:close/>
                <a:moveTo>
                  <a:pt x="49985" y="31552"/>
                </a:moveTo>
                <a:lnTo>
                  <a:pt x="49985" y="37486"/>
                </a:lnTo>
                <a:lnTo>
                  <a:pt x="44049" y="37486"/>
                </a:lnTo>
                <a:lnTo>
                  <a:pt x="44049" y="31552"/>
                </a:lnTo>
                <a:close/>
                <a:moveTo>
                  <a:pt x="56232" y="31552"/>
                </a:moveTo>
                <a:lnTo>
                  <a:pt x="56232" y="37486"/>
                </a:lnTo>
                <a:lnTo>
                  <a:pt x="50296" y="37486"/>
                </a:lnTo>
                <a:lnTo>
                  <a:pt x="50296" y="31552"/>
                </a:lnTo>
                <a:close/>
                <a:moveTo>
                  <a:pt x="62480" y="31552"/>
                </a:moveTo>
                <a:lnTo>
                  <a:pt x="62480" y="37486"/>
                </a:lnTo>
                <a:lnTo>
                  <a:pt x="56545" y="37486"/>
                </a:lnTo>
                <a:lnTo>
                  <a:pt x="56545" y="31552"/>
                </a:lnTo>
                <a:close/>
                <a:moveTo>
                  <a:pt x="68727" y="31552"/>
                </a:moveTo>
                <a:lnTo>
                  <a:pt x="68727" y="37486"/>
                </a:lnTo>
                <a:lnTo>
                  <a:pt x="62792" y="37486"/>
                </a:lnTo>
                <a:lnTo>
                  <a:pt x="62792" y="31552"/>
                </a:lnTo>
                <a:close/>
                <a:moveTo>
                  <a:pt x="74975" y="31552"/>
                </a:moveTo>
                <a:lnTo>
                  <a:pt x="74975" y="37486"/>
                </a:lnTo>
                <a:lnTo>
                  <a:pt x="69039" y="37486"/>
                </a:lnTo>
                <a:lnTo>
                  <a:pt x="69039" y="31552"/>
                </a:lnTo>
                <a:close/>
                <a:moveTo>
                  <a:pt x="81223" y="31552"/>
                </a:moveTo>
                <a:lnTo>
                  <a:pt x="81223" y="37486"/>
                </a:lnTo>
                <a:lnTo>
                  <a:pt x="75286" y="37486"/>
                </a:lnTo>
                <a:lnTo>
                  <a:pt x="75286" y="31552"/>
                </a:lnTo>
                <a:close/>
                <a:moveTo>
                  <a:pt x="87470" y="31552"/>
                </a:moveTo>
                <a:lnTo>
                  <a:pt x="87470" y="37486"/>
                </a:lnTo>
                <a:lnTo>
                  <a:pt x="81535" y="37486"/>
                </a:lnTo>
                <a:lnTo>
                  <a:pt x="81535" y="31552"/>
                </a:lnTo>
                <a:close/>
                <a:moveTo>
                  <a:pt x="93720" y="31552"/>
                </a:moveTo>
                <a:lnTo>
                  <a:pt x="93720" y="37486"/>
                </a:lnTo>
                <a:lnTo>
                  <a:pt x="87784" y="37486"/>
                </a:lnTo>
                <a:lnTo>
                  <a:pt x="87784" y="31552"/>
                </a:lnTo>
                <a:close/>
                <a:moveTo>
                  <a:pt x="99967" y="31552"/>
                </a:moveTo>
                <a:lnTo>
                  <a:pt x="99967" y="37486"/>
                </a:lnTo>
                <a:lnTo>
                  <a:pt x="94031" y="37486"/>
                </a:lnTo>
                <a:lnTo>
                  <a:pt x="94031" y="31552"/>
                </a:lnTo>
                <a:close/>
                <a:moveTo>
                  <a:pt x="106214" y="31552"/>
                </a:moveTo>
                <a:lnTo>
                  <a:pt x="106214" y="37486"/>
                </a:lnTo>
                <a:lnTo>
                  <a:pt x="100280" y="37486"/>
                </a:lnTo>
                <a:lnTo>
                  <a:pt x="100280" y="31552"/>
                </a:lnTo>
                <a:close/>
                <a:moveTo>
                  <a:pt x="112461" y="31552"/>
                </a:moveTo>
                <a:lnTo>
                  <a:pt x="112461" y="37486"/>
                </a:lnTo>
                <a:lnTo>
                  <a:pt x="106527" y="37486"/>
                </a:lnTo>
                <a:lnTo>
                  <a:pt x="106527" y="31552"/>
                </a:lnTo>
                <a:close/>
                <a:moveTo>
                  <a:pt x="118710" y="31552"/>
                </a:moveTo>
                <a:lnTo>
                  <a:pt x="118710" y="37486"/>
                </a:lnTo>
                <a:lnTo>
                  <a:pt x="112774" y="37486"/>
                </a:lnTo>
                <a:lnTo>
                  <a:pt x="112774" y="31552"/>
                </a:lnTo>
                <a:close/>
                <a:moveTo>
                  <a:pt x="124957" y="31552"/>
                </a:moveTo>
                <a:lnTo>
                  <a:pt x="124957" y="37486"/>
                </a:lnTo>
                <a:lnTo>
                  <a:pt x="119021" y="37486"/>
                </a:lnTo>
                <a:lnTo>
                  <a:pt x="119021" y="31552"/>
                </a:lnTo>
                <a:close/>
                <a:moveTo>
                  <a:pt x="131204" y="31552"/>
                </a:moveTo>
                <a:lnTo>
                  <a:pt x="131204" y="37486"/>
                </a:lnTo>
                <a:lnTo>
                  <a:pt x="125270" y="37486"/>
                </a:lnTo>
                <a:lnTo>
                  <a:pt x="125270" y="31552"/>
                </a:lnTo>
                <a:close/>
                <a:moveTo>
                  <a:pt x="137451" y="31552"/>
                </a:moveTo>
                <a:lnTo>
                  <a:pt x="137451" y="37486"/>
                </a:lnTo>
                <a:lnTo>
                  <a:pt x="131517" y="37486"/>
                </a:lnTo>
                <a:lnTo>
                  <a:pt x="131517" y="31552"/>
                </a:lnTo>
                <a:close/>
                <a:moveTo>
                  <a:pt x="143702" y="31552"/>
                </a:moveTo>
                <a:lnTo>
                  <a:pt x="143702" y="37486"/>
                </a:lnTo>
                <a:lnTo>
                  <a:pt x="137766" y="37486"/>
                </a:lnTo>
                <a:lnTo>
                  <a:pt x="137766" y="31552"/>
                </a:lnTo>
                <a:close/>
                <a:moveTo>
                  <a:pt x="149949" y="31552"/>
                </a:moveTo>
                <a:lnTo>
                  <a:pt x="149949" y="37486"/>
                </a:lnTo>
                <a:lnTo>
                  <a:pt x="144015" y="37486"/>
                </a:lnTo>
                <a:lnTo>
                  <a:pt x="144015" y="31552"/>
                </a:lnTo>
                <a:close/>
                <a:moveTo>
                  <a:pt x="156196" y="31552"/>
                </a:moveTo>
                <a:lnTo>
                  <a:pt x="156196" y="37486"/>
                </a:lnTo>
                <a:lnTo>
                  <a:pt x="150262" y="37486"/>
                </a:lnTo>
                <a:lnTo>
                  <a:pt x="150262" y="31552"/>
                </a:lnTo>
                <a:close/>
                <a:moveTo>
                  <a:pt x="193684" y="31552"/>
                </a:moveTo>
                <a:lnTo>
                  <a:pt x="193684" y="37486"/>
                </a:lnTo>
                <a:lnTo>
                  <a:pt x="187749" y="37486"/>
                </a:lnTo>
                <a:lnTo>
                  <a:pt x="187749" y="31552"/>
                </a:lnTo>
                <a:close/>
                <a:moveTo>
                  <a:pt x="199931" y="31552"/>
                </a:moveTo>
                <a:lnTo>
                  <a:pt x="199931" y="37486"/>
                </a:lnTo>
                <a:lnTo>
                  <a:pt x="193996" y="37486"/>
                </a:lnTo>
                <a:lnTo>
                  <a:pt x="193996" y="31552"/>
                </a:lnTo>
                <a:close/>
                <a:moveTo>
                  <a:pt x="206180" y="31552"/>
                </a:moveTo>
                <a:lnTo>
                  <a:pt x="206180" y="37486"/>
                </a:lnTo>
                <a:lnTo>
                  <a:pt x="200244" y="37486"/>
                </a:lnTo>
                <a:lnTo>
                  <a:pt x="200244" y="31552"/>
                </a:lnTo>
                <a:close/>
                <a:moveTo>
                  <a:pt x="212427" y="31552"/>
                </a:moveTo>
                <a:lnTo>
                  <a:pt x="212427" y="37486"/>
                </a:lnTo>
                <a:lnTo>
                  <a:pt x="206491" y="37486"/>
                </a:lnTo>
                <a:lnTo>
                  <a:pt x="206491" y="31552"/>
                </a:lnTo>
                <a:close/>
                <a:moveTo>
                  <a:pt x="218674" y="31552"/>
                </a:moveTo>
                <a:lnTo>
                  <a:pt x="218674" y="37486"/>
                </a:lnTo>
                <a:lnTo>
                  <a:pt x="212739" y="37486"/>
                </a:lnTo>
                <a:lnTo>
                  <a:pt x="212739" y="31552"/>
                </a:lnTo>
                <a:close/>
                <a:moveTo>
                  <a:pt x="224921" y="31552"/>
                </a:moveTo>
                <a:lnTo>
                  <a:pt x="224921" y="37486"/>
                </a:lnTo>
                <a:lnTo>
                  <a:pt x="218987" y="37486"/>
                </a:lnTo>
                <a:lnTo>
                  <a:pt x="218987" y="31552"/>
                </a:lnTo>
                <a:close/>
                <a:moveTo>
                  <a:pt x="231170" y="31552"/>
                </a:moveTo>
                <a:lnTo>
                  <a:pt x="231170" y="37486"/>
                </a:lnTo>
                <a:lnTo>
                  <a:pt x="225234" y="37486"/>
                </a:lnTo>
                <a:lnTo>
                  <a:pt x="225234" y="31552"/>
                </a:lnTo>
                <a:close/>
                <a:moveTo>
                  <a:pt x="237417" y="31552"/>
                </a:moveTo>
                <a:lnTo>
                  <a:pt x="237417" y="37486"/>
                </a:lnTo>
                <a:lnTo>
                  <a:pt x="231481" y="37486"/>
                </a:lnTo>
                <a:lnTo>
                  <a:pt x="231481" y="31552"/>
                </a:lnTo>
                <a:close/>
                <a:moveTo>
                  <a:pt x="243664" y="31552"/>
                </a:moveTo>
                <a:lnTo>
                  <a:pt x="243664" y="37486"/>
                </a:lnTo>
                <a:lnTo>
                  <a:pt x="237729" y="37486"/>
                </a:lnTo>
                <a:lnTo>
                  <a:pt x="237729" y="31552"/>
                </a:lnTo>
                <a:close/>
                <a:moveTo>
                  <a:pt x="249911" y="31552"/>
                </a:moveTo>
                <a:lnTo>
                  <a:pt x="249911" y="37486"/>
                </a:lnTo>
                <a:lnTo>
                  <a:pt x="243977" y="37486"/>
                </a:lnTo>
                <a:lnTo>
                  <a:pt x="243977" y="31552"/>
                </a:lnTo>
                <a:close/>
                <a:moveTo>
                  <a:pt x="256161" y="31552"/>
                </a:moveTo>
                <a:lnTo>
                  <a:pt x="256161" y="37486"/>
                </a:lnTo>
                <a:lnTo>
                  <a:pt x="250225" y="37486"/>
                </a:lnTo>
                <a:lnTo>
                  <a:pt x="250225" y="31552"/>
                </a:lnTo>
                <a:close/>
                <a:moveTo>
                  <a:pt x="262409" y="31552"/>
                </a:moveTo>
                <a:lnTo>
                  <a:pt x="262409" y="37486"/>
                </a:lnTo>
                <a:lnTo>
                  <a:pt x="256474" y="37486"/>
                </a:lnTo>
                <a:lnTo>
                  <a:pt x="256474" y="31552"/>
                </a:lnTo>
                <a:close/>
                <a:moveTo>
                  <a:pt x="268656" y="31552"/>
                </a:moveTo>
                <a:lnTo>
                  <a:pt x="268656" y="37486"/>
                </a:lnTo>
                <a:lnTo>
                  <a:pt x="262721" y="37486"/>
                </a:lnTo>
                <a:lnTo>
                  <a:pt x="262721" y="31552"/>
                </a:lnTo>
                <a:close/>
                <a:moveTo>
                  <a:pt x="274904" y="31552"/>
                </a:moveTo>
                <a:lnTo>
                  <a:pt x="274904" y="37486"/>
                </a:lnTo>
                <a:lnTo>
                  <a:pt x="268968" y="37486"/>
                </a:lnTo>
                <a:lnTo>
                  <a:pt x="268968" y="31552"/>
                </a:lnTo>
                <a:close/>
                <a:moveTo>
                  <a:pt x="6251" y="37799"/>
                </a:moveTo>
                <a:lnTo>
                  <a:pt x="6251" y="43735"/>
                </a:lnTo>
                <a:lnTo>
                  <a:pt x="315" y="43735"/>
                </a:lnTo>
                <a:lnTo>
                  <a:pt x="315" y="37799"/>
                </a:lnTo>
                <a:close/>
                <a:moveTo>
                  <a:pt x="12498" y="37799"/>
                </a:moveTo>
                <a:lnTo>
                  <a:pt x="12498" y="43735"/>
                </a:lnTo>
                <a:lnTo>
                  <a:pt x="6562" y="43735"/>
                </a:lnTo>
                <a:lnTo>
                  <a:pt x="6562" y="37799"/>
                </a:lnTo>
                <a:close/>
                <a:moveTo>
                  <a:pt x="18745" y="37799"/>
                </a:moveTo>
                <a:lnTo>
                  <a:pt x="18745" y="43735"/>
                </a:lnTo>
                <a:lnTo>
                  <a:pt x="12810" y="43735"/>
                </a:lnTo>
                <a:lnTo>
                  <a:pt x="12810" y="37799"/>
                </a:lnTo>
                <a:close/>
                <a:moveTo>
                  <a:pt x="24992" y="37799"/>
                </a:moveTo>
                <a:lnTo>
                  <a:pt x="24992" y="43735"/>
                </a:lnTo>
                <a:lnTo>
                  <a:pt x="19058" y="43735"/>
                </a:lnTo>
                <a:lnTo>
                  <a:pt x="19058" y="37799"/>
                </a:lnTo>
                <a:close/>
                <a:moveTo>
                  <a:pt x="31242" y="37799"/>
                </a:moveTo>
                <a:lnTo>
                  <a:pt x="31242" y="43735"/>
                </a:lnTo>
                <a:lnTo>
                  <a:pt x="25305" y="43735"/>
                </a:lnTo>
                <a:lnTo>
                  <a:pt x="25305" y="37799"/>
                </a:lnTo>
                <a:close/>
                <a:moveTo>
                  <a:pt x="37489" y="37799"/>
                </a:moveTo>
                <a:lnTo>
                  <a:pt x="37489" y="43735"/>
                </a:lnTo>
                <a:lnTo>
                  <a:pt x="31553" y="43735"/>
                </a:lnTo>
                <a:lnTo>
                  <a:pt x="31553" y="37799"/>
                </a:lnTo>
                <a:close/>
                <a:moveTo>
                  <a:pt x="43737" y="37799"/>
                </a:moveTo>
                <a:lnTo>
                  <a:pt x="43737" y="43735"/>
                </a:lnTo>
                <a:lnTo>
                  <a:pt x="37802" y="43735"/>
                </a:lnTo>
                <a:lnTo>
                  <a:pt x="37802" y="37799"/>
                </a:lnTo>
                <a:close/>
                <a:moveTo>
                  <a:pt x="49985" y="37799"/>
                </a:moveTo>
                <a:lnTo>
                  <a:pt x="49985" y="43735"/>
                </a:lnTo>
                <a:lnTo>
                  <a:pt x="44049" y="43735"/>
                </a:lnTo>
                <a:lnTo>
                  <a:pt x="44049" y="37799"/>
                </a:lnTo>
                <a:close/>
                <a:moveTo>
                  <a:pt x="56232" y="37799"/>
                </a:moveTo>
                <a:lnTo>
                  <a:pt x="56232" y="43735"/>
                </a:lnTo>
                <a:lnTo>
                  <a:pt x="50296" y="43735"/>
                </a:lnTo>
                <a:lnTo>
                  <a:pt x="50296" y="37799"/>
                </a:lnTo>
                <a:close/>
                <a:moveTo>
                  <a:pt x="62480" y="37799"/>
                </a:moveTo>
                <a:lnTo>
                  <a:pt x="62480" y="43735"/>
                </a:lnTo>
                <a:lnTo>
                  <a:pt x="56545" y="43735"/>
                </a:lnTo>
                <a:lnTo>
                  <a:pt x="56545" y="37799"/>
                </a:lnTo>
                <a:close/>
                <a:moveTo>
                  <a:pt x="68727" y="37799"/>
                </a:moveTo>
                <a:lnTo>
                  <a:pt x="68727" y="43735"/>
                </a:lnTo>
                <a:lnTo>
                  <a:pt x="62792" y="43735"/>
                </a:lnTo>
                <a:lnTo>
                  <a:pt x="62792" y="37799"/>
                </a:lnTo>
                <a:close/>
                <a:moveTo>
                  <a:pt x="74975" y="37799"/>
                </a:moveTo>
                <a:lnTo>
                  <a:pt x="74975" y="43735"/>
                </a:lnTo>
                <a:lnTo>
                  <a:pt x="69039" y="43735"/>
                </a:lnTo>
                <a:lnTo>
                  <a:pt x="69039" y="37799"/>
                </a:lnTo>
                <a:close/>
                <a:moveTo>
                  <a:pt x="81223" y="37799"/>
                </a:moveTo>
                <a:lnTo>
                  <a:pt x="81223" y="43735"/>
                </a:lnTo>
                <a:lnTo>
                  <a:pt x="75286" y="43735"/>
                </a:lnTo>
                <a:lnTo>
                  <a:pt x="75286" y="37799"/>
                </a:lnTo>
                <a:close/>
                <a:moveTo>
                  <a:pt x="87470" y="37799"/>
                </a:moveTo>
                <a:lnTo>
                  <a:pt x="87470" y="43735"/>
                </a:lnTo>
                <a:lnTo>
                  <a:pt x="81535" y="43735"/>
                </a:lnTo>
                <a:lnTo>
                  <a:pt x="81535" y="37799"/>
                </a:lnTo>
                <a:close/>
                <a:moveTo>
                  <a:pt x="93720" y="37799"/>
                </a:moveTo>
                <a:lnTo>
                  <a:pt x="93720" y="43735"/>
                </a:lnTo>
                <a:lnTo>
                  <a:pt x="87784" y="43735"/>
                </a:lnTo>
                <a:lnTo>
                  <a:pt x="87784" y="37799"/>
                </a:lnTo>
                <a:close/>
                <a:moveTo>
                  <a:pt x="99967" y="37799"/>
                </a:moveTo>
                <a:lnTo>
                  <a:pt x="99967" y="43735"/>
                </a:lnTo>
                <a:lnTo>
                  <a:pt x="94031" y="43735"/>
                </a:lnTo>
                <a:lnTo>
                  <a:pt x="94031" y="37799"/>
                </a:lnTo>
                <a:close/>
                <a:moveTo>
                  <a:pt x="106214" y="37799"/>
                </a:moveTo>
                <a:lnTo>
                  <a:pt x="106214" y="43735"/>
                </a:lnTo>
                <a:lnTo>
                  <a:pt x="100280" y="43735"/>
                </a:lnTo>
                <a:lnTo>
                  <a:pt x="100280" y="37799"/>
                </a:lnTo>
                <a:close/>
                <a:moveTo>
                  <a:pt x="112461" y="37799"/>
                </a:moveTo>
                <a:lnTo>
                  <a:pt x="112461" y="43735"/>
                </a:lnTo>
                <a:lnTo>
                  <a:pt x="106527" y="43735"/>
                </a:lnTo>
                <a:lnTo>
                  <a:pt x="106527" y="37799"/>
                </a:lnTo>
                <a:close/>
                <a:moveTo>
                  <a:pt x="118710" y="37799"/>
                </a:moveTo>
                <a:lnTo>
                  <a:pt x="118710" y="43735"/>
                </a:lnTo>
                <a:lnTo>
                  <a:pt x="112774" y="43735"/>
                </a:lnTo>
                <a:lnTo>
                  <a:pt x="112774" y="37799"/>
                </a:lnTo>
                <a:close/>
                <a:moveTo>
                  <a:pt x="124957" y="37799"/>
                </a:moveTo>
                <a:lnTo>
                  <a:pt x="124957" y="43735"/>
                </a:lnTo>
                <a:lnTo>
                  <a:pt x="119021" y="43735"/>
                </a:lnTo>
                <a:lnTo>
                  <a:pt x="119021" y="37799"/>
                </a:lnTo>
                <a:close/>
                <a:moveTo>
                  <a:pt x="131204" y="37799"/>
                </a:moveTo>
                <a:lnTo>
                  <a:pt x="131204" y="43735"/>
                </a:lnTo>
                <a:lnTo>
                  <a:pt x="125270" y="43735"/>
                </a:lnTo>
                <a:lnTo>
                  <a:pt x="125270" y="37799"/>
                </a:lnTo>
                <a:close/>
                <a:moveTo>
                  <a:pt x="137451" y="37799"/>
                </a:moveTo>
                <a:lnTo>
                  <a:pt x="137451" y="43735"/>
                </a:lnTo>
                <a:lnTo>
                  <a:pt x="131517" y="43735"/>
                </a:lnTo>
                <a:lnTo>
                  <a:pt x="131517" y="37799"/>
                </a:lnTo>
                <a:close/>
                <a:moveTo>
                  <a:pt x="143702" y="37799"/>
                </a:moveTo>
                <a:lnTo>
                  <a:pt x="143702" y="43735"/>
                </a:lnTo>
                <a:lnTo>
                  <a:pt x="137766" y="43735"/>
                </a:lnTo>
                <a:lnTo>
                  <a:pt x="137766" y="37799"/>
                </a:lnTo>
                <a:close/>
                <a:moveTo>
                  <a:pt x="149949" y="37799"/>
                </a:moveTo>
                <a:lnTo>
                  <a:pt x="149949" y="43735"/>
                </a:lnTo>
                <a:lnTo>
                  <a:pt x="144015" y="43735"/>
                </a:lnTo>
                <a:lnTo>
                  <a:pt x="144015" y="37799"/>
                </a:lnTo>
                <a:close/>
                <a:moveTo>
                  <a:pt x="156196" y="37799"/>
                </a:moveTo>
                <a:lnTo>
                  <a:pt x="156196" y="43735"/>
                </a:lnTo>
                <a:lnTo>
                  <a:pt x="150262" y="43735"/>
                </a:lnTo>
                <a:lnTo>
                  <a:pt x="150262" y="37799"/>
                </a:lnTo>
                <a:close/>
                <a:moveTo>
                  <a:pt x="162445" y="37799"/>
                </a:moveTo>
                <a:lnTo>
                  <a:pt x="162445" y="43735"/>
                </a:lnTo>
                <a:lnTo>
                  <a:pt x="156509" y="43735"/>
                </a:lnTo>
                <a:lnTo>
                  <a:pt x="156509" y="37799"/>
                </a:lnTo>
                <a:close/>
                <a:moveTo>
                  <a:pt x="168692" y="37799"/>
                </a:moveTo>
                <a:lnTo>
                  <a:pt x="168692" y="43735"/>
                </a:lnTo>
                <a:lnTo>
                  <a:pt x="162756" y="43735"/>
                </a:lnTo>
                <a:lnTo>
                  <a:pt x="162756" y="37799"/>
                </a:lnTo>
                <a:close/>
                <a:moveTo>
                  <a:pt x="174939" y="37799"/>
                </a:moveTo>
                <a:lnTo>
                  <a:pt x="174939" y="43735"/>
                </a:lnTo>
                <a:lnTo>
                  <a:pt x="169005" y="43735"/>
                </a:lnTo>
                <a:lnTo>
                  <a:pt x="169005" y="37799"/>
                </a:lnTo>
                <a:close/>
                <a:moveTo>
                  <a:pt x="181186" y="37799"/>
                </a:moveTo>
                <a:lnTo>
                  <a:pt x="181186" y="43735"/>
                </a:lnTo>
                <a:lnTo>
                  <a:pt x="175252" y="43735"/>
                </a:lnTo>
                <a:lnTo>
                  <a:pt x="175252" y="37799"/>
                </a:lnTo>
                <a:close/>
                <a:moveTo>
                  <a:pt x="187435" y="37799"/>
                </a:moveTo>
                <a:lnTo>
                  <a:pt x="187435" y="43735"/>
                </a:lnTo>
                <a:lnTo>
                  <a:pt x="181499" y="43735"/>
                </a:lnTo>
                <a:lnTo>
                  <a:pt x="181499" y="37799"/>
                </a:lnTo>
                <a:close/>
                <a:moveTo>
                  <a:pt x="193684" y="37799"/>
                </a:moveTo>
                <a:lnTo>
                  <a:pt x="193684" y="43735"/>
                </a:lnTo>
                <a:lnTo>
                  <a:pt x="187749" y="43735"/>
                </a:lnTo>
                <a:lnTo>
                  <a:pt x="187749" y="37799"/>
                </a:lnTo>
                <a:close/>
                <a:moveTo>
                  <a:pt x="199931" y="37799"/>
                </a:moveTo>
                <a:lnTo>
                  <a:pt x="199931" y="43735"/>
                </a:lnTo>
                <a:lnTo>
                  <a:pt x="193996" y="43735"/>
                </a:lnTo>
                <a:lnTo>
                  <a:pt x="193996" y="37799"/>
                </a:lnTo>
                <a:close/>
                <a:moveTo>
                  <a:pt x="206180" y="37799"/>
                </a:moveTo>
                <a:lnTo>
                  <a:pt x="206180" y="43735"/>
                </a:lnTo>
                <a:lnTo>
                  <a:pt x="200244" y="43735"/>
                </a:lnTo>
                <a:lnTo>
                  <a:pt x="200244" y="37799"/>
                </a:lnTo>
                <a:close/>
                <a:moveTo>
                  <a:pt x="212427" y="37799"/>
                </a:moveTo>
                <a:lnTo>
                  <a:pt x="212427" y="43735"/>
                </a:lnTo>
                <a:lnTo>
                  <a:pt x="206491" y="43735"/>
                </a:lnTo>
                <a:lnTo>
                  <a:pt x="206491" y="37799"/>
                </a:lnTo>
                <a:close/>
                <a:moveTo>
                  <a:pt x="218674" y="37799"/>
                </a:moveTo>
                <a:lnTo>
                  <a:pt x="218674" y="43735"/>
                </a:lnTo>
                <a:lnTo>
                  <a:pt x="212739" y="43735"/>
                </a:lnTo>
                <a:lnTo>
                  <a:pt x="212739" y="37799"/>
                </a:lnTo>
                <a:close/>
                <a:moveTo>
                  <a:pt x="224921" y="37799"/>
                </a:moveTo>
                <a:lnTo>
                  <a:pt x="224921" y="43735"/>
                </a:lnTo>
                <a:lnTo>
                  <a:pt x="218987" y="43735"/>
                </a:lnTo>
                <a:lnTo>
                  <a:pt x="218987" y="37799"/>
                </a:lnTo>
                <a:close/>
                <a:moveTo>
                  <a:pt x="231170" y="37799"/>
                </a:moveTo>
                <a:lnTo>
                  <a:pt x="231170" y="43735"/>
                </a:lnTo>
                <a:lnTo>
                  <a:pt x="225234" y="43735"/>
                </a:lnTo>
                <a:lnTo>
                  <a:pt x="225234" y="37799"/>
                </a:lnTo>
                <a:close/>
                <a:moveTo>
                  <a:pt x="237417" y="37799"/>
                </a:moveTo>
                <a:lnTo>
                  <a:pt x="237417" y="43735"/>
                </a:lnTo>
                <a:lnTo>
                  <a:pt x="231481" y="43735"/>
                </a:lnTo>
                <a:lnTo>
                  <a:pt x="231481" y="37799"/>
                </a:lnTo>
                <a:close/>
                <a:moveTo>
                  <a:pt x="243664" y="37799"/>
                </a:moveTo>
                <a:lnTo>
                  <a:pt x="243664" y="43735"/>
                </a:lnTo>
                <a:lnTo>
                  <a:pt x="237729" y="43735"/>
                </a:lnTo>
                <a:lnTo>
                  <a:pt x="237729" y="37799"/>
                </a:lnTo>
                <a:close/>
                <a:moveTo>
                  <a:pt x="249911" y="37799"/>
                </a:moveTo>
                <a:lnTo>
                  <a:pt x="249911" y="43735"/>
                </a:lnTo>
                <a:lnTo>
                  <a:pt x="243977" y="43735"/>
                </a:lnTo>
                <a:lnTo>
                  <a:pt x="243977" y="37799"/>
                </a:lnTo>
                <a:close/>
                <a:moveTo>
                  <a:pt x="256161" y="37799"/>
                </a:moveTo>
                <a:lnTo>
                  <a:pt x="256161" y="43735"/>
                </a:lnTo>
                <a:lnTo>
                  <a:pt x="250225" y="43735"/>
                </a:lnTo>
                <a:lnTo>
                  <a:pt x="250225" y="37799"/>
                </a:lnTo>
                <a:close/>
                <a:moveTo>
                  <a:pt x="262409" y="37799"/>
                </a:moveTo>
                <a:lnTo>
                  <a:pt x="262409" y="43735"/>
                </a:lnTo>
                <a:lnTo>
                  <a:pt x="256474" y="43735"/>
                </a:lnTo>
                <a:lnTo>
                  <a:pt x="256474" y="37799"/>
                </a:lnTo>
                <a:close/>
                <a:moveTo>
                  <a:pt x="268656" y="37799"/>
                </a:moveTo>
                <a:lnTo>
                  <a:pt x="268656" y="43735"/>
                </a:lnTo>
                <a:lnTo>
                  <a:pt x="262721" y="43735"/>
                </a:lnTo>
                <a:lnTo>
                  <a:pt x="262721" y="37799"/>
                </a:lnTo>
                <a:close/>
                <a:moveTo>
                  <a:pt x="274904" y="37799"/>
                </a:moveTo>
                <a:lnTo>
                  <a:pt x="274904" y="43735"/>
                </a:lnTo>
                <a:lnTo>
                  <a:pt x="268968" y="43735"/>
                </a:lnTo>
                <a:lnTo>
                  <a:pt x="268968" y="37799"/>
                </a:lnTo>
                <a:close/>
                <a:moveTo>
                  <a:pt x="6251" y="44046"/>
                </a:moveTo>
                <a:lnTo>
                  <a:pt x="6251" y="49982"/>
                </a:lnTo>
                <a:lnTo>
                  <a:pt x="315" y="49982"/>
                </a:lnTo>
                <a:lnTo>
                  <a:pt x="315" y="44046"/>
                </a:lnTo>
                <a:close/>
                <a:moveTo>
                  <a:pt x="12498" y="44046"/>
                </a:moveTo>
                <a:lnTo>
                  <a:pt x="12498" y="49982"/>
                </a:lnTo>
                <a:lnTo>
                  <a:pt x="6562" y="49982"/>
                </a:lnTo>
                <a:lnTo>
                  <a:pt x="6562" y="44046"/>
                </a:lnTo>
                <a:close/>
                <a:moveTo>
                  <a:pt x="18745" y="44046"/>
                </a:moveTo>
                <a:lnTo>
                  <a:pt x="18745" y="49982"/>
                </a:lnTo>
                <a:lnTo>
                  <a:pt x="12810" y="49982"/>
                </a:lnTo>
                <a:lnTo>
                  <a:pt x="12810" y="44046"/>
                </a:lnTo>
                <a:close/>
                <a:moveTo>
                  <a:pt x="24992" y="44046"/>
                </a:moveTo>
                <a:lnTo>
                  <a:pt x="24992" y="49982"/>
                </a:lnTo>
                <a:lnTo>
                  <a:pt x="19058" y="49982"/>
                </a:lnTo>
                <a:lnTo>
                  <a:pt x="19058" y="44046"/>
                </a:lnTo>
                <a:close/>
                <a:moveTo>
                  <a:pt x="31242" y="44046"/>
                </a:moveTo>
                <a:lnTo>
                  <a:pt x="31242" y="49982"/>
                </a:lnTo>
                <a:lnTo>
                  <a:pt x="25305" y="49982"/>
                </a:lnTo>
                <a:lnTo>
                  <a:pt x="25305" y="44046"/>
                </a:lnTo>
                <a:close/>
                <a:moveTo>
                  <a:pt x="37489" y="44046"/>
                </a:moveTo>
                <a:lnTo>
                  <a:pt x="37489" y="49982"/>
                </a:lnTo>
                <a:lnTo>
                  <a:pt x="31553" y="49982"/>
                </a:lnTo>
                <a:lnTo>
                  <a:pt x="31553" y="44046"/>
                </a:lnTo>
                <a:close/>
                <a:moveTo>
                  <a:pt x="43737" y="44046"/>
                </a:moveTo>
                <a:lnTo>
                  <a:pt x="43737" y="49982"/>
                </a:lnTo>
                <a:lnTo>
                  <a:pt x="37802" y="49982"/>
                </a:lnTo>
                <a:lnTo>
                  <a:pt x="37802" y="44046"/>
                </a:lnTo>
                <a:close/>
                <a:moveTo>
                  <a:pt x="49985" y="44046"/>
                </a:moveTo>
                <a:lnTo>
                  <a:pt x="49985" y="49982"/>
                </a:lnTo>
                <a:lnTo>
                  <a:pt x="44049" y="49982"/>
                </a:lnTo>
                <a:lnTo>
                  <a:pt x="44049" y="44046"/>
                </a:lnTo>
                <a:close/>
                <a:moveTo>
                  <a:pt x="56232" y="44046"/>
                </a:moveTo>
                <a:lnTo>
                  <a:pt x="56232" y="49982"/>
                </a:lnTo>
                <a:lnTo>
                  <a:pt x="50296" y="49982"/>
                </a:lnTo>
                <a:lnTo>
                  <a:pt x="50296" y="44046"/>
                </a:lnTo>
                <a:close/>
                <a:moveTo>
                  <a:pt x="62480" y="44046"/>
                </a:moveTo>
                <a:lnTo>
                  <a:pt x="62480" y="49982"/>
                </a:lnTo>
                <a:lnTo>
                  <a:pt x="56545" y="49982"/>
                </a:lnTo>
                <a:lnTo>
                  <a:pt x="56545" y="44046"/>
                </a:lnTo>
                <a:close/>
                <a:moveTo>
                  <a:pt x="68727" y="44046"/>
                </a:moveTo>
                <a:lnTo>
                  <a:pt x="68727" y="49982"/>
                </a:lnTo>
                <a:lnTo>
                  <a:pt x="62792" y="49982"/>
                </a:lnTo>
                <a:lnTo>
                  <a:pt x="62792" y="44046"/>
                </a:lnTo>
                <a:close/>
                <a:moveTo>
                  <a:pt x="74975" y="44046"/>
                </a:moveTo>
                <a:lnTo>
                  <a:pt x="74975" y="49982"/>
                </a:lnTo>
                <a:lnTo>
                  <a:pt x="69039" y="49982"/>
                </a:lnTo>
                <a:lnTo>
                  <a:pt x="69039" y="44046"/>
                </a:lnTo>
                <a:close/>
                <a:moveTo>
                  <a:pt x="81223" y="44046"/>
                </a:moveTo>
                <a:lnTo>
                  <a:pt x="81223" y="49982"/>
                </a:lnTo>
                <a:lnTo>
                  <a:pt x="75286" y="49982"/>
                </a:lnTo>
                <a:lnTo>
                  <a:pt x="75286" y="44046"/>
                </a:lnTo>
                <a:close/>
                <a:moveTo>
                  <a:pt x="87470" y="44046"/>
                </a:moveTo>
                <a:lnTo>
                  <a:pt x="87470" y="49982"/>
                </a:lnTo>
                <a:lnTo>
                  <a:pt x="81535" y="49982"/>
                </a:lnTo>
                <a:lnTo>
                  <a:pt x="81535" y="44046"/>
                </a:lnTo>
                <a:close/>
                <a:moveTo>
                  <a:pt x="93720" y="44046"/>
                </a:moveTo>
                <a:lnTo>
                  <a:pt x="93720" y="49982"/>
                </a:lnTo>
                <a:lnTo>
                  <a:pt x="87784" y="49982"/>
                </a:lnTo>
                <a:lnTo>
                  <a:pt x="87784" y="44046"/>
                </a:lnTo>
                <a:close/>
                <a:moveTo>
                  <a:pt x="99967" y="44046"/>
                </a:moveTo>
                <a:lnTo>
                  <a:pt x="99967" y="49982"/>
                </a:lnTo>
                <a:lnTo>
                  <a:pt x="94031" y="49982"/>
                </a:lnTo>
                <a:lnTo>
                  <a:pt x="94031" y="44046"/>
                </a:lnTo>
                <a:close/>
                <a:moveTo>
                  <a:pt x="106214" y="44046"/>
                </a:moveTo>
                <a:lnTo>
                  <a:pt x="106214" y="49982"/>
                </a:lnTo>
                <a:lnTo>
                  <a:pt x="100278" y="49982"/>
                </a:lnTo>
                <a:lnTo>
                  <a:pt x="100278" y="44046"/>
                </a:lnTo>
                <a:close/>
                <a:moveTo>
                  <a:pt x="112461" y="44046"/>
                </a:moveTo>
                <a:lnTo>
                  <a:pt x="112461" y="49982"/>
                </a:lnTo>
                <a:lnTo>
                  <a:pt x="106527" y="49982"/>
                </a:lnTo>
                <a:lnTo>
                  <a:pt x="106527" y="44046"/>
                </a:lnTo>
                <a:close/>
                <a:moveTo>
                  <a:pt x="118710" y="44046"/>
                </a:moveTo>
                <a:lnTo>
                  <a:pt x="118710" y="49982"/>
                </a:lnTo>
                <a:lnTo>
                  <a:pt x="112774" y="49982"/>
                </a:lnTo>
                <a:lnTo>
                  <a:pt x="112774" y="44046"/>
                </a:lnTo>
                <a:close/>
                <a:moveTo>
                  <a:pt x="124957" y="44046"/>
                </a:moveTo>
                <a:lnTo>
                  <a:pt x="124957" y="49982"/>
                </a:lnTo>
                <a:lnTo>
                  <a:pt x="119021" y="49982"/>
                </a:lnTo>
                <a:lnTo>
                  <a:pt x="119021" y="44046"/>
                </a:lnTo>
                <a:close/>
                <a:moveTo>
                  <a:pt x="131204" y="44046"/>
                </a:moveTo>
                <a:lnTo>
                  <a:pt x="131204" y="49982"/>
                </a:lnTo>
                <a:lnTo>
                  <a:pt x="125270" y="49982"/>
                </a:lnTo>
                <a:lnTo>
                  <a:pt x="125270" y="44046"/>
                </a:lnTo>
                <a:close/>
                <a:moveTo>
                  <a:pt x="137451" y="44046"/>
                </a:moveTo>
                <a:lnTo>
                  <a:pt x="137451" y="49982"/>
                </a:lnTo>
                <a:lnTo>
                  <a:pt x="131517" y="49982"/>
                </a:lnTo>
                <a:lnTo>
                  <a:pt x="131517" y="44046"/>
                </a:lnTo>
                <a:close/>
                <a:moveTo>
                  <a:pt x="143702" y="44046"/>
                </a:moveTo>
                <a:lnTo>
                  <a:pt x="143702" y="49982"/>
                </a:lnTo>
                <a:lnTo>
                  <a:pt x="137766" y="49982"/>
                </a:lnTo>
                <a:lnTo>
                  <a:pt x="137766" y="44046"/>
                </a:lnTo>
                <a:close/>
                <a:moveTo>
                  <a:pt x="149949" y="44046"/>
                </a:moveTo>
                <a:lnTo>
                  <a:pt x="149949" y="49982"/>
                </a:lnTo>
                <a:lnTo>
                  <a:pt x="144015" y="49982"/>
                </a:lnTo>
                <a:lnTo>
                  <a:pt x="144015" y="44046"/>
                </a:lnTo>
                <a:close/>
                <a:moveTo>
                  <a:pt x="156196" y="44046"/>
                </a:moveTo>
                <a:lnTo>
                  <a:pt x="156196" y="49982"/>
                </a:lnTo>
                <a:lnTo>
                  <a:pt x="150262" y="49982"/>
                </a:lnTo>
                <a:lnTo>
                  <a:pt x="150262" y="44046"/>
                </a:lnTo>
                <a:close/>
                <a:moveTo>
                  <a:pt x="162445" y="44046"/>
                </a:moveTo>
                <a:lnTo>
                  <a:pt x="162445" y="49982"/>
                </a:lnTo>
                <a:lnTo>
                  <a:pt x="156509" y="49982"/>
                </a:lnTo>
                <a:lnTo>
                  <a:pt x="156509" y="44046"/>
                </a:lnTo>
                <a:close/>
                <a:moveTo>
                  <a:pt x="168692" y="44046"/>
                </a:moveTo>
                <a:lnTo>
                  <a:pt x="168692" y="49982"/>
                </a:lnTo>
                <a:lnTo>
                  <a:pt x="162756" y="49982"/>
                </a:lnTo>
                <a:lnTo>
                  <a:pt x="162756" y="44046"/>
                </a:lnTo>
                <a:close/>
                <a:moveTo>
                  <a:pt x="174939" y="44046"/>
                </a:moveTo>
                <a:lnTo>
                  <a:pt x="174939" y="49982"/>
                </a:lnTo>
                <a:lnTo>
                  <a:pt x="169005" y="49982"/>
                </a:lnTo>
                <a:lnTo>
                  <a:pt x="169005" y="44046"/>
                </a:lnTo>
                <a:close/>
                <a:moveTo>
                  <a:pt x="181186" y="44046"/>
                </a:moveTo>
                <a:lnTo>
                  <a:pt x="181186" y="49982"/>
                </a:lnTo>
                <a:lnTo>
                  <a:pt x="175252" y="49982"/>
                </a:lnTo>
                <a:lnTo>
                  <a:pt x="175252" y="44046"/>
                </a:lnTo>
                <a:close/>
                <a:moveTo>
                  <a:pt x="187435" y="44046"/>
                </a:moveTo>
                <a:lnTo>
                  <a:pt x="187435" y="49982"/>
                </a:lnTo>
                <a:lnTo>
                  <a:pt x="181499" y="49982"/>
                </a:lnTo>
                <a:lnTo>
                  <a:pt x="181499" y="44046"/>
                </a:lnTo>
                <a:close/>
                <a:moveTo>
                  <a:pt x="193684" y="44046"/>
                </a:moveTo>
                <a:lnTo>
                  <a:pt x="193684" y="49982"/>
                </a:lnTo>
                <a:lnTo>
                  <a:pt x="187749" y="49982"/>
                </a:lnTo>
                <a:lnTo>
                  <a:pt x="187749" y="44046"/>
                </a:lnTo>
                <a:close/>
                <a:moveTo>
                  <a:pt x="199931" y="44046"/>
                </a:moveTo>
                <a:lnTo>
                  <a:pt x="199931" y="49982"/>
                </a:lnTo>
                <a:lnTo>
                  <a:pt x="193996" y="49982"/>
                </a:lnTo>
                <a:lnTo>
                  <a:pt x="193996" y="44046"/>
                </a:lnTo>
                <a:close/>
                <a:moveTo>
                  <a:pt x="206180" y="44046"/>
                </a:moveTo>
                <a:lnTo>
                  <a:pt x="206180" y="49982"/>
                </a:lnTo>
                <a:lnTo>
                  <a:pt x="200244" y="49982"/>
                </a:lnTo>
                <a:lnTo>
                  <a:pt x="200244" y="44046"/>
                </a:lnTo>
                <a:close/>
                <a:moveTo>
                  <a:pt x="212427" y="44046"/>
                </a:moveTo>
                <a:lnTo>
                  <a:pt x="212427" y="49982"/>
                </a:lnTo>
                <a:lnTo>
                  <a:pt x="206491" y="49982"/>
                </a:lnTo>
                <a:lnTo>
                  <a:pt x="206491" y="44046"/>
                </a:lnTo>
                <a:close/>
                <a:moveTo>
                  <a:pt x="218674" y="44046"/>
                </a:moveTo>
                <a:lnTo>
                  <a:pt x="218674" y="49982"/>
                </a:lnTo>
                <a:lnTo>
                  <a:pt x="212739" y="49982"/>
                </a:lnTo>
                <a:lnTo>
                  <a:pt x="212739" y="44046"/>
                </a:lnTo>
                <a:close/>
                <a:moveTo>
                  <a:pt x="224921" y="44046"/>
                </a:moveTo>
                <a:lnTo>
                  <a:pt x="224921" y="49982"/>
                </a:lnTo>
                <a:lnTo>
                  <a:pt x="218987" y="49982"/>
                </a:lnTo>
                <a:lnTo>
                  <a:pt x="218987" y="44046"/>
                </a:lnTo>
                <a:close/>
                <a:moveTo>
                  <a:pt x="231170" y="44046"/>
                </a:moveTo>
                <a:lnTo>
                  <a:pt x="231170" y="49982"/>
                </a:lnTo>
                <a:lnTo>
                  <a:pt x="225234" y="49982"/>
                </a:lnTo>
                <a:lnTo>
                  <a:pt x="225234" y="44046"/>
                </a:lnTo>
                <a:close/>
                <a:moveTo>
                  <a:pt x="237417" y="44046"/>
                </a:moveTo>
                <a:lnTo>
                  <a:pt x="237417" y="49982"/>
                </a:lnTo>
                <a:lnTo>
                  <a:pt x="231481" y="49982"/>
                </a:lnTo>
                <a:lnTo>
                  <a:pt x="231481" y="44046"/>
                </a:lnTo>
                <a:close/>
                <a:moveTo>
                  <a:pt x="243664" y="44046"/>
                </a:moveTo>
                <a:lnTo>
                  <a:pt x="243664" y="49982"/>
                </a:lnTo>
                <a:lnTo>
                  <a:pt x="237729" y="49982"/>
                </a:lnTo>
                <a:lnTo>
                  <a:pt x="237729" y="44046"/>
                </a:lnTo>
                <a:close/>
                <a:moveTo>
                  <a:pt x="249911" y="44046"/>
                </a:moveTo>
                <a:lnTo>
                  <a:pt x="249911" y="49982"/>
                </a:lnTo>
                <a:lnTo>
                  <a:pt x="243977" y="49982"/>
                </a:lnTo>
                <a:lnTo>
                  <a:pt x="243977" y="44046"/>
                </a:lnTo>
                <a:close/>
                <a:moveTo>
                  <a:pt x="256161" y="44046"/>
                </a:moveTo>
                <a:lnTo>
                  <a:pt x="256161" y="49982"/>
                </a:lnTo>
                <a:lnTo>
                  <a:pt x="250225" y="49982"/>
                </a:lnTo>
                <a:lnTo>
                  <a:pt x="250225" y="44046"/>
                </a:lnTo>
                <a:close/>
                <a:moveTo>
                  <a:pt x="262409" y="44046"/>
                </a:moveTo>
                <a:lnTo>
                  <a:pt x="262409" y="49982"/>
                </a:lnTo>
                <a:lnTo>
                  <a:pt x="256474" y="49982"/>
                </a:lnTo>
                <a:lnTo>
                  <a:pt x="256474" y="44046"/>
                </a:lnTo>
                <a:close/>
                <a:moveTo>
                  <a:pt x="268656" y="44046"/>
                </a:moveTo>
                <a:lnTo>
                  <a:pt x="268656" y="49982"/>
                </a:lnTo>
                <a:lnTo>
                  <a:pt x="262721" y="49982"/>
                </a:lnTo>
                <a:lnTo>
                  <a:pt x="262721" y="44046"/>
                </a:lnTo>
                <a:close/>
                <a:moveTo>
                  <a:pt x="274904" y="44046"/>
                </a:moveTo>
                <a:lnTo>
                  <a:pt x="274904" y="49982"/>
                </a:lnTo>
                <a:lnTo>
                  <a:pt x="268968" y="49982"/>
                </a:lnTo>
                <a:lnTo>
                  <a:pt x="268968" y="44046"/>
                </a:lnTo>
                <a:close/>
                <a:moveTo>
                  <a:pt x="6251" y="50295"/>
                </a:moveTo>
                <a:lnTo>
                  <a:pt x="6251" y="56229"/>
                </a:lnTo>
                <a:lnTo>
                  <a:pt x="315" y="56229"/>
                </a:lnTo>
                <a:lnTo>
                  <a:pt x="315" y="50295"/>
                </a:lnTo>
                <a:close/>
                <a:moveTo>
                  <a:pt x="12498" y="50295"/>
                </a:moveTo>
                <a:lnTo>
                  <a:pt x="12498" y="56229"/>
                </a:lnTo>
                <a:lnTo>
                  <a:pt x="6562" y="56229"/>
                </a:lnTo>
                <a:lnTo>
                  <a:pt x="6562" y="50295"/>
                </a:lnTo>
                <a:close/>
                <a:moveTo>
                  <a:pt x="18745" y="50295"/>
                </a:moveTo>
                <a:lnTo>
                  <a:pt x="18745" y="56229"/>
                </a:lnTo>
                <a:lnTo>
                  <a:pt x="12810" y="56229"/>
                </a:lnTo>
                <a:lnTo>
                  <a:pt x="12810" y="50295"/>
                </a:lnTo>
                <a:close/>
                <a:moveTo>
                  <a:pt x="24992" y="50295"/>
                </a:moveTo>
                <a:lnTo>
                  <a:pt x="24992" y="56229"/>
                </a:lnTo>
                <a:lnTo>
                  <a:pt x="19058" y="56229"/>
                </a:lnTo>
                <a:lnTo>
                  <a:pt x="19058" y="50295"/>
                </a:lnTo>
                <a:close/>
                <a:moveTo>
                  <a:pt x="31242" y="50295"/>
                </a:moveTo>
                <a:lnTo>
                  <a:pt x="31242" y="56229"/>
                </a:lnTo>
                <a:lnTo>
                  <a:pt x="25305" y="56229"/>
                </a:lnTo>
                <a:lnTo>
                  <a:pt x="25305" y="50295"/>
                </a:lnTo>
                <a:close/>
                <a:moveTo>
                  <a:pt x="37489" y="50295"/>
                </a:moveTo>
                <a:lnTo>
                  <a:pt x="37489" y="56229"/>
                </a:lnTo>
                <a:lnTo>
                  <a:pt x="31553" y="56229"/>
                </a:lnTo>
                <a:lnTo>
                  <a:pt x="31553" y="50295"/>
                </a:lnTo>
                <a:close/>
                <a:moveTo>
                  <a:pt x="43737" y="50295"/>
                </a:moveTo>
                <a:lnTo>
                  <a:pt x="43737" y="56229"/>
                </a:lnTo>
                <a:lnTo>
                  <a:pt x="37802" y="56229"/>
                </a:lnTo>
                <a:lnTo>
                  <a:pt x="37802" y="50295"/>
                </a:lnTo>
                <a:close/>
                <a:moveTo>
                  <a:pt x="49985" y="50295"/>
                </a:moveTo>
                <a:lnTo>
                  <a:pt x="49985" y="56229"/>
                </a:lnTo>
                <a:lnTo>
                  <a:pt x="44049" y="56229"/>
                </a:lnTo>
                <a:lnTo>
                  <a:pt x="44049" y="50295"/>
                </a:lnTo>
                <a:close/>
                <a:moveTo>
                  <a:pt x="56232" y="50295"/>
                </a:moveTo>
                <a:lnTo>
                  <a:pt x="56232" y="56229"/>
                </a:lnTo>
                <a:lnTo>
                  <a:pt x="50296" y="56229"/>
                </a:lnTo>
                <a:lnTo>
                  <a:pt x="50296" y="50295"/>
                </a:lnTo>
                <a:close/>
                <a:moveTo>
                  <a:pt x="62480" y="50295"/>
                </a:moveTo>
                <a:lnTo>
                  <a:pt x="62480" y="56229"/>
                </a:lnTo>
                <a:lnTo>
                  <a:pt x="56545" y="56229"/>
                </a:lnTo>
                <a:lnTo>
                  <a:pt x="56545" y="50295"/>
                </a:lnTo>
                <a:close/>
                <a:moveTo>
                  <a:pt x="68727" y="50295"/>
                </a:moveTo>
                <a:lnTo>
                  <a:pt x="68727" y="56229"/>
                </a:lnTo>
                <a:lnTo>
                  <a:pt x="62792" y="56229"/>
                </a:lnTo>
                <a:lnTo>
                  <a:pt x="62792" y="50295"/>
                </a:lnTo>
                <a:close/>
                <a:moveTo>
                  <a:pt x="74975" y="50295"/>
                </a:moveTo>
                <a:lnTo>
                  <a:pt x="74975" y="56229"/>
                </a:lnTo>
                <a:lnTo>
                  <a:pt x="69039" y="56229"/>
                </a:lnTo>
                <a:lnTo>
                  <a:pt x="69039" y="50295"/>
                </a:lnTo>
                <a:close/>
                <a:moveTo>
                  <a:pt x="81223" y="50295"/>
                </a:moveTo>
                <a:lnTo>
                  <a:pt x="81223" y="56229"/>
                </a:lnTo>
                <a:lnTo>
                  <a:pt x="75286" y="56229"/>
                </a:lnTo>
                <a:lnTo>
                  <a:pt x="75286" y="50295"/>
                </a:lnTo>
                <a:close/>
                <a:moveTo>
                  <a:pt x="87470" y="50295"/>
                </a:moveTo>
                <a:lnTo>
                  <a:pt x="87470" y="56229"/>
                </a:lnTo>
                <a:lnTo>
                  <a:pt x="81535" y="56229"/>
                </a:lnTo>
                <a:lnTo>
                  <a:pt x="81535" y="50295"/>
                </a:lnTo>
                <a:close/>
                <a:moveTo>
                  <a:pt x="93720" y="50295"/>
                </a:moveTo>
                <a:lnTo>
                  <a:pt x="93720" y="56229"/>
                </a:lnTo>
                <a:lnTo>
                  <a:pt x="87784" y="56229"/>
                </a:lnTo>
                <a:lnTo>
                  <a:pt x="87784" y="50295"/>
                </a:lnTo>
                <a:close/>
                <a:moveTo>
                  <a:pt x="99967" y="50295"/>
                </a:moveTo>
                <a:lnTo>
                  <a:pt x="99967" y="56229"/>
                </a:lnTo>
                <a:lnTo>
                  <a:pt x="94031" y="56229"/>
                </a:lnTo>
                <a:lnTo>
                  <a:pt x="94031" y="50295"/>
                </a:lnTo>
                <a:close/>
                <a:moveTo>
                  <a:pt x="106214" y="50295"/>
                </a:moveTo>
                <a:lnTo>
                  <a:pt x="106214" y="56229"/>
                </a:lnTo>
                <a:lnTo>
                  <a:pt x="100278" y="56229"/>
                </a:lnTo>
                <a:lnTo>
                  <a:pt x="100278" y="50295"/>
                </a:lnTo>
                <a:close/>
                <a:moveTo>
                  <a:pt x="112461" y="50295"/>
                </a:moveTo>
                <a:lnTo>
                  <a:pt x="112461" y="56229"/>
                </a:lnTo>
                <a:lnTo>
                  <a:pt x="106527" y="56229"/>
                </a:lnTo>
                <a:lnTo>
                  <a:pt x="106527" y="50295"/>
                </a:lnTo>
                <a:close/>
                <a:moveTo>
                  <a:pt x="118710" y="50295"/>
                </a:moveTo>
                <a:lnTo>
                  <a:pt x="118710" y="56229"/>
                </a:lnTo>
                <a:lnTo>
                  <a:pt x="112774" y="56229"/>
                </a:lnTo>
                <a:lnTo>
                  <a:pt x="112774" y="50295"/>
                </a:lnTo>
                <a:close/>
                <a:moveTo>
                  <a:pt x="124957" y="50295"/>
                </a:moveTo>
                <a:lnTo>
                  <a:pt x="124957" y="56229"/>
                </a:lnTo>
                <a:lnTo>
                  <a:pt x="119021" y="56229"/>
                </a:lnTo>
                <a:lnTo>
                  <a:pt x="119021" y="50295"/>
                </a:lnTo>
                <a:close/>
                <a:moveTo>
                  <a:pt x="131204" y="50295"/>
                </a:moveTo>
                <a:lnTo>
                  <a:pt x="131204" y="56229"/>
                </a:lnTo>
                <a:lnTo>
                  <a:pt x="125270" y="56229"/>
                </a:lnTo>
                <a:lnTo>
                  <a:pt x="125270" y="50295"/>
                </a:lnTo>
                <a:close/>
                <a:moveTo>
                  <a:pt x="137451" y="50295"/>
                </a:moveTo>
                <a:lnTo>
                  <a:pt x="137451" y="56229"/>
                </a:lnTo>
                <a:lnTo>
                  <a:pt x="131517" y="56229"/>
                </a:lnTo>
                <a:lnTo>
                  <a:pt x="131517" y="50295"/>
                </a:lnTo>
                <a:close/>
                <a:moveTo>
                  <a:pt x="143702" y="50295"/>
                </a:moveTo>
                <a:lnTo>
                  <a:pt x="143702" y="56229"/>
                </a:lnTo>
                <a:lnTo>
                  <a:pt x="137766" y="56229"/>
                </a:lnTo>
                <a:lnTo>
                  <a:pt x="137766" y="50295"/>
                </a:lnTo>
                <a:close/>
                <a:moveTo>
                  <a:pt x="149949" y="50295"/>
                </a:moveTo>
                <a:lnTo>
                  <a:pt x="149949" y="56229"/>
                </a:lnTo>
                <a:lnTo>
                  <a:pt x="144015" y="56229"/>
                </a:lnTo>
                <a:lnTo>
                  <a:pt x="144015" y="50295"/>
                </a:lnTo>
                <a:close/>
                <a:moveTo>
                  <a:pt x="156196" y="50295"/>
                </a:moveTo>
                <a:lnTo>
                  <a:pt x="156196" y="56229"/>
                </a:lnTo>
                <a:lnTo>
                  <a:pt x="150262" y="56229"/>
                </a:lnTo>
                <a:lnTo>
                  <a:pt x="150262" y="50295"/>
                </a:lnTo>
                <a:close/>
                <a:moveTo>
                  <a:pt x="162445" y="50295"/>
                </a:moveTo>
                <a:lnTo>
                  <a:pt x="162445" y="56229"/>
                </a:lnTo>
                <a:lnTo>
                  <a:pt x="156509" y="56229"/>
                </a:lnTo>
                <a:lnTo>
                  <a:pt x="156509" y="50295"/>
                </a:lnTo>
                <a:close/>
                <a:moveTo>
                  <a:pt x="168692" y="50295"/>
                </a:moveTo>
                <a:lnTo>
                  <a:pt x="168692" y="56229"/>
                </a:lnTo>
                <a:lnTo>
                  <a:pt x="162756" y="56229"/>
                </a:lnTo>
                <a:lnTo>
                  <a:pt x="162756" y="50295"/>
                </a:lnTo>
                <a:close/>
                <a:moveTo>
                  <a:pt x="174939" y="50295"/>
                </a:moveTo>
                <a:lnTo>
                  <a:pt x="174939" y="56229"/>
                </a:lnTo>
                <a:lnTo>
                  <a:pt x="169005" y="56229"/>
                </a:lnTo>
                <a:lnTo>
                  <a:pt x="169005" y="50295"/>
                </a:lnTo>
                <a:close/>
                <a:moveTo>
                  <a:pt x="181186" y="50295"/>
                </a:moveTo>
                <a:lnTo>
                  <a:pt x="181186" y="56229"/>
                </a:lnTo>
                <a:lnTo>
                  <a:pt x="175252" y="56229"/>
                </a:lnTo>
                <a:lnTo>
                  <a:pt x="175252" y="50295"/>
                </a:lnTo>
                <a:close/>
                <a:moveTo>
                  <a:pt x="187435" y="50295"/>
                </a:moveTo>
                <a:lnTo>
                  <a:pt x="187435" y="56229"/>
                </a:lnTo>
                <a:lnTo>
                  <a:pt x="181499" y="56229"/>
                </a:lnTo>
                <a:lnTo>
                  <a:pt x="181499" y="50295"/>
                </a:lnTo>
                <a:close/>
                <a:moveTo>
                  <a:pt x="193684" y="50295"/>
                </a:moveTo>
                <a:lnTo>
                  <a:pt x="193684" y="56229"/>
                </a:lnTo>
                <a:lnTo>
                  <a:pt x="187749" y="56229"/>
                </a:lnTo>
                <a:lnTo>
                  <a:pt x="187749" y="50295"/>
                </a:lnTo>
                <a:close/>
                <a:moveTo>
                  <a:pt x="199931" y="50295"/>
                </a:moveTo>
                <a:lnTo>
                  <a:pt x="199931" y="56229"/>
                </a:lnTo>
                <a:lnTo>
                  <a:pt x="193996" y="56229"/>
                </a:lnTo>
                <a:lnTo>
                  <a:pt x="193996" y="50295"/>
                </a:lnTo>
                <a:close/>
                <a:moveTo>
                  <a:pt x="206180" y="50295"/>
                </a:moveTo>
                <a:lnTo>
                  <a:pt x="206180" y="56229"/>
                </a:lnTo>
                <a:lnTo>
                  <a:pt x="200244" y="56229"/>
                </a:lnTo>
                <a:lnTo>
                  <a:pt x="200244" y="50295"/>
                </a:lnTo>
                <a:close/>
                <a:moveTo>
                  <a:pt x="212427" y="50295"/>
                </a:moveTo>
                <a:lnTo>
                  <a:pt x="212427" y="56229"/>
                </a:lnTo>
                <a:lnTo>
                  <a:pt x="206491" y="56229"/>
                </a:lnTo>
                <a:lnTo>
                  <a:pt x="206491" y="50295"/>
                </a:lnTo>
                <a:close/>
                <a:moveTo>
                  <a:pt x="218674" y="50295"/>
                </a:moveTo>
                <a:lnTo>
                  <a:pt x="218674" y="56229"/>
                </a:lnTo>
                <a:lnTo>
                  <a:pt x="212739" y="56229"/>
                </a:lnTo>
                <a:lnTo>
                  <a:pt x="212739" y="50295"/>
                </a:lnTo>
                <a:close/>
                <a:moveTo>
                  <a:pt x="224921" y="50295"/>
                </a:moveTo>
                <a:lnTo>
                  <a:pt x="224921" y="56229"/>
                </a:lnTo>
                <a:lnTo>
                  <a:pt x="218987" y="56229"/>
                </a:lnTo>
                <a:lnTo>
                  <a:pt x="218987" y="50295"/>
                </a:lnTo>
                <a:close/>
                <a:moveTo>
                  <a:pt x="231170" y="50295"/>
                </a:moveTo>
                <a:lnTo>
                  <a:pt x="231170" y="56229"/>
                </a:lnTo>
                <a:lnTo>
                  <a:pt x="225234" y="56229"/>
                </a:lnTo>
                <a:lnTo>
                  <a:pt x="225234" y="50295"/>
                </a:lnTo>
                <a:close/>
                <a:moveTo>
                  <a:pt x="237417" y="50295"/>
                </a:moveTo>
                <a:lnTo>
                  <a:pt x="237417" y="56229"/>
                </a:lnTo>
                <a:lnTo>
                  <a:pt x="231481" y="56229"/>
                </a:lnTo>
                <a:lnTo>
                  <a:pt x="231481" y="50295"/>
                </a:lnTo>
                <a:close/>
                <a:moveTo>
                  <a:pt x="243664" y="50295"/>
                </a:moveTo>
                <a:lnTo>
                  <a:pt x="243664" y="56229"/>
                </a:lnTo>
                <a:lnTo>
                  <a:pt x="237729" y="56229"/>
                </a:lnTo>
                <a:lnTo>
                  <a:pt x="237729" y="50295"/>
                </a:lnTo>
                <a:close/>
                <a:moveTo>
                  <a:pt x="249911" y="50295"/>
                </a:moveTo>
                <a:lnTo>
                  <a:pt x="249911" y="56229"/>
                </a:lnTo>
                <a:lnTo>
                  <a:pt x="243977" y="56229"/>
                </a:lnTo>
                <a:lnTo>
                  <a:pt x="243977" y="50295"/>
                </a:lnTo>
                <a:close/>
                <a:moveTo>
                  <a:pt x="256161" y="50295"/>
                </a:moveTo>
                <a:lnTo>
                  <a:pt x="256161" y="56229"/>
                </a:lnTo>
                <a:lnTo>
                  <a:pt x="250225" y="56229"/>
                </a:lnTo>
                <a:lnTo>
                  <a:pt x="250225" y="50295"/>
                </a:lnTo>
                <a:close/>
                <a:moveTo>
                  <a:pt x="262409" y="50295"/>
                </a:moveTo>
                <a:lnTo>
                  <a:pt x="262409" y="56229"/>
                </a:lnTo>
                <a:lnTo>
                  <a:pt x="256474" y="56229"/>
                </a:lnTo>
                <a:lnTo>
                  <a:pt x="256474" y="50295"/>
                </a:lnTo>
                <a:close/>
                <a:moveTo>
                  <a:pt x="268656" y="50295"/>
                </a:moveTo>
                <a:lnTo>
                  <a:pt x="268656" y="56229"/>
                </a:lnTo>
                <a:lnTo>
                  <a:pt x="262721" y="56229"/>
                </a:lnTo>
                <a:lnTo>
                  <a:pt x="262721" y="50295"/>
                </a:lnTo>
                <a:close/>
                <a:moveTo>
                  <a:pt x="274904" y="50295"/>
                </a:moveTo>
                <a:lnTo>
                  <a:pt x="274904" y="56229"/>
                </a:lnTo>
                <a:lnTo>
                  <a:pt x="268968" y="56229"/>
                </a:lnTo>
                <a:lnTo>
                  <a:pt x="268968" y="50295"/>
                </a:lnTo>
                <a:close/>
                <a:moveTo>
                  <a:pt x="6251" y="56542"/>
                </a:moveTo>
                <a:lnTo>
                  <a:pt x="6251" y="62476"/>
                </a:lnTo>
                <a:lnTo>
                  <a:pt x="315" y="62476"/>
                </a:lnTo>
                <a:lnTo>
                  <a:pt x="315" y="56542"/>
                </a:lnTo>
                <a:close/>
                <a:moveTo>
                  <a:pt x="12498" y="56542"/>
                </a:moveTo>
                <a:lnTo>
                  <a:pt x="12498" y="62476"/>
                </a:lnTo>
                <a:lnTo>
                  <a:pt x="6562" y="62476"/>
                </a:lnTo>
                <a:lnTo>
                  <a:pt x="6562" y="56542"/>
                </a:lnTo>
                <a:close/>
                <a:moveTo>
                  <a:pt x="18745" y="56542"/>
                </a:moveTo>
                <a:lnTo>
                  <a:pt x="18745" y="62476"/>
                </a:lnTo>
                <a:lnTo>
                  <a:pt x="12810" y="62476"/>
                </a:lnTo>
                <a:lnTo>
                  <a:pt x="12810" y="56542"/>
                </a:lnTo>
                <a:close/>
                <a:moveTo>
                  <a:pt x="24992" y="56542"/>
                </a:moveTo>
                <a:lnTo>
                  <a:pt x="24992" y="62476"/>
                </a:lnTo>
                <a:lnTo>
                  <a:pt x="19058" y="62476"/>
                </a:lnTo>
                <a:lnTo>
                  <a:pt x="19058" y="56542"/>
                </a:lnTo>
                <a:close/>
                <a:moveTo>
                  <a:pt x="31242" y="56542"/>
                </a:moveTo>
                <a:lnTo>
                  <a:pt x="31242" y="62476"/>
                </a:lnTo>
                <a:lnTo>
                  <a:pt x="25305" y="62476"/>
                </a:lnTo>
                <a:lnTo>
                  <a:pt x="25305" y="56542"/>
                </a:lnTo>
                <a:close/>
                <a:moveTo>
                  <a:pt x="37489" y="56542"/>
                </a:moveTo>
                <a:lnTo>
                  <a:pt x="37489" y="62476"/>
                </a:lnTo>
                <a:lnTo>
                  <a:pt x="31553" y="62476"/>
                </a:lnTo>
                <a:lnTo>
                  <a:pt x="31553" y="56542"/>
                </a:lnTo>
                <a:close/>
                <a:moveTo>
                  <a:pt x="43737" y="56542"/>
                </a:moveTo>
                <a:lnTo>
                  <a:pt x="43737" y="62476"/>
                </a:lnTo>
                <a:lnTo>
                  <a:pt x="37802" y="62476"/>
                </a:lnTo>
                <a:lnTo>
                  <a:pt x="37802" y="56542"/>
                </a:lnTo>
                <a:close/>
                <a:moveTo>
                  <a:pt x="49985" y="56542"/>
                </a:moveTo>
                <a:lnTo>
                  <a:pt x="49985" y="62476"/>
                </a:lnTo>
                <a:lnTo>
                  <a:pt x="44049" y="62476"/>
                </a:lnTo>
                <a:lnTo>
                  <a:pt x="44049" y="56542"/>
                </a:lnTo>
                <a:close/>
                <a:moveTo>
                  <a:pt x="56232" y="56542"/>
                </a:moveTo>
                <a:lnTo>
                  <a:pt x="56232" y="62476"/>
                </a:lnTo>
                <a:lnTo>
                  <a:pt x="50296" y="62476"/>
                </a:lnTo>
                <a:lnTo>
                  <a:pt x="50296" y="56542"/>
                </a:lnTo>
                <a:close/>
                <a:moveTo>
                  <a:pt x="62480" y="56542"/>
                </a:moveTo>
                <a:lnTo>
                  <a:pt x="62480" y="62476"/>
                </a:lnTo>
                <a:lnTo>
                  <a:pt x="56545" y="62476"/>
                </a:lnTo>
                <a:lnTo>
                  <a:pt x="56545" y="56542"/>
                </a:lnTo>
                <a:close/>
                <a:moveTo>
                  <a:pt x="68727" y="56542"/>
                </a:moveTo>
                <a:lnTo>
                  <a:pt x="68727" y="62476"/>
                </a:lnTo>
                <a:lnTo>
                  <a:pt x="62792" y="62476"/>
                </a:lnTo>
                <a:lnTo>
                  <a:pt x="62792" y="56542"/>
                </a:lnTo>
                <a:close/>
                <a:moveTo>
                  <a:pt x="74975" y="56542"/>
                </a:moveTo>
                <a:lnTo>
                  <a:pt x="74975" y="62476"/>
                </a:lnTo>
                <a:lnTo>
                  <a:pt x="69039" y="62476"/>
                </a:lnTo>
                <a:lnTo>
                  <a:pt x="69039" y="56542"/>
                </a:lnTo>
                <a:close/>
                <a:moveTo>
                  <a:pt x="81223" y="56542"/>
                </a:moveTo>
                <a:lnTo>
                  <a:pt x="81223" y="62476"/>
                </a:lnTo>
                <a:lnTo>
                  <a:pt x="75286" y="62476"/>
                </a:lnTo>
                <a:lnTo>
                  <a:pt x="75286" y="56542"/>
                </a:lnTo>
                <a:close/>
                <a:moveTo>
                  <a:pt x="87470" y="56542"/>
                </a:moveTo>
                <a:lnTo>
                  <a:pt x="87470" y="62476"/>
                </a:lnTo>
                <a:lnTo>
                  <a:pt x="81535" y="62476"/>
                </a:lnTo>
                <a:lnTo>
                  <a:pt x="81535" y="56542"/>
                </a:lnTo>
                <a:close/>
                <a:moveTo>
                  <a:pt x="93718" y="56542"/>
                </a:moveTo>
                <a:lnTo>
                  <a:pt x="93718" y="62476"/>
                </a:lnTo>
                <a:lnTo>
                  <a:pt x="87784" y="62476"/>
                </a:lnTo>
                <a:lnTo>
                  <a:pt x="87784" y="56542"/>
                </a:lnTo>
                <a:close/>
                <a:moveTo>
                  <a:pt x="99967" y="56542"/>
                </a:moveTo>
                <a:lnTo>
                  <a:pt x="99967" y="62476"/>
                </a:lnTo>
                <a:lnTo>
                  <a:pt x="94031" y="62476"/>
                </a:lnTo>
                <a:lnTo>
                  <a:pt x="94031" y="56542"/>
                </a:lnTo>
                <a:close/>
                <a:moveTo>
                  <a:pt x="106214" y="56542"/>
                </a:moveTo>
                <a:lnTo>
                  <a:pt x="106214" y="62476"/>
                </a:lnTo>
                <a:lnTo>
                  <a:pt x="100278" y="62476"/>
                </a:lnTo>
                <a:lnTo>
                  <a:pt x="100278" y="56542"/>
                </a:lnTo>
                <a:close/>
                <a:moveTo>
                  <a:pt x="112461" y="56542"/>
                </a:moveTo>
                <a:lnTo>
                  <a:pt x="112461" y="62476"/>
                </a:lnTo>
                <a:lnTo>
                  <a:pt x="106527" y="62476"/>
                </a:lnTo>
                <a:lnTo>
                  <a:pt x="106527" y="56542"/>
                </a:lnTo>
                <a:close/>
                <a:moveTo>
                  <a:pt x="118710" y="56542"/>
                </a:moveTo>
                <a:lnTo>
                  <a:pt x="118710" y="62476"/>
                </a:lnTo>
                <a:lnTo>
                  <a:pt x="112774" y="62476"/>
                </a:lnTo>
                <a:lnTo>
                  <a:pt x="112774" y="56542"/>
                </a:lnTo>
                <a:close/>
                <a:moveTo>
                  <a:pt x="124957" y="56542"/>
                </a:moveTo>
                <a:lnTo>
                  <a:pt x="124957" y="62476"/>
                </a:lnTo>
                <a:lnTo>
                  <a:pt x="119021" y="62476"/>
                </a:lnTo>
                <a:lnTo>
                  <a:pt x="119021" y="56542"/>
                </a:lnTo>
                <a:close/>
                <a:moveTo>
                  <a:pt x="131204" y="56542"/>
                </a:moveTo>
                <a:lnTo>
                  <a:pt x="131204" y="62476"/>
                </a:lnTo>
                <a:lnTo>
                  <a:pt x="125270" y="62476"/>
                </a:lnTo>
                <a:lnTo>
                  <a:pt x="125270" y="56542"/>
                </a:lnTo>
                <a:close/>
                <a:moveTo>
                  <a:pt x="137451" y="56542"/>
                </a:moveTo>
                <a:lnTo>
                  <a:pt x="137451" y="62476"/>
                </a:lnTo>
                <a:lnTo>
                  <a:pt x="131517" y="62476"/>
                </a:lnTo>
                <a:lnTo>
                  <a:pt x="131517" y="56542"/>
                </a:lnTo>
                <a:close/>
                <a:moveTo>
                  <a:pt x="143702" y="56542"/>
                </a:moveTo>
                <a:lnTo>
                  <a:pt x="143702" y="62476"/>
                </a:lnTo>
                <a:lnTo>
                  <a:pt x="137766" y="62476"/>
                </a:lnTo>
                <a:lnTo>
                  <a:pt x="137766" y="56542"/>
                </a:lnTo>
                <a:close/>
                <a:moveTo>
                  <a:pt x="149949" y="56542"/>
                </a:moveTo>
                <a:lnTo>
                  <a:pt x="149949" y="62476"/>
                </a:lnTo>
                <a:lnTo>
                  <a:pt x="144015" y="62476"/>
                </a:lnTo>
                <a:lnTo>
                  <a:pt x="144015" y="56542"/>
                </a:lnTo>
                <a:close/>
                <a:moveTo>
                  <a:pt x="156196" y="56542"/>
                </a:moveTo>
                <a:lnTo>
                  <a:pt x="156196" y="62476"/>
                </a:lnTo>
                <a:lnTo>
                  <a:pt x="150262" y="62476"/>
                </a:lnTo>
                <a:lnTo>
                  <a:pt x="150262" y="56542"/>
                </a:lnTo>
                <a:close/>
                <a:moveTo>
                  <a:pt x="162445" y="56542"/>
                </a:moveTo>
                <a:lnTo>
                  <a:pt x="162445" y="62476"/>
                </a:lnTo>
                <a:lnTo>
                  <a:pt x="156509" y="62476"/>
                </a:lnTo>
                <a:lnTo>
                  <a:pt x="156509" y="56542"/>
                </a:lnTo>
                <a:close/>
                <a:moveTo>
                  <a:pt x="168692" y="56542"/>
                </a:moveTo>
                <a:lnTo>
                  <a:pt x="168692" y="62476"/>
                </a:lnTo>
                <a:lnTo>
                  <a:pt x="162756" y="62476"/>
                </a:lnTo>
                <a:lnTo>
                  <a:pt x="162756" y="56542"/>
                </a:lnTo>
                <a:close/>
                <a:moveTo>
                  <a:pt x="174939" y="56542"/>
                </a:moveTo>
                <a:lnTo>
                  <a:pt x="174939" y="62476"/>
                </a:lnTo>
                <a:lnTo>
                  <a:pt x="169005" y="62476"/>
                </a:lnTo>
                <a:lnTo>
                  <a:pt x="169005" y="56542"/>
                </a:lnTo>
                <a:close/>
                <a:moveTo>
                  <a:pt x="181186" y="56542"/>
                </a:moveTo>
                <a:lnTo>
                  <a:pt x="181186" y="62476"/>
                </a:lnTo>
                <a:lnTo>
                  <a:pt x="175252" y="62476"/>
                </a:lnTo>
                <a:lnTo>
                  <a:pt x="175252" y="56542"/>
                </a:lnTo>
                <a:close/>
                <a:moveTo>
                  <a:pt x="187435" y="56542"/>
                </a:moveTo>
                <a:lnTo>
                  <a:pt x="187435" y="62476"/>
                </a:lnTo>
                <a:lnTo>
                  <a:pt x="181499" y="62476"/>
                </a:lnTo>
                <a:lnTo>
                  <a:pt x="181499" y="56542"/>
                </a:lnTo>
                <a:close/>
                <a:moveTo>
                  <a:pt x="193684" y="56542"/>
                </a:moveTo>
                <a:lnTo>
                  <a:pt x="193684" y="62476"/>
                </a:lnTo>
                <a:lnTo>
                  <a:pt x="187749" y="62476"/>
                </a:lnTo>
                <a:lnTo>
                  <a:pt x="187749" y="56542"/>
                </a:lnTo>
                <a:close/>
                <a:moveTo>
                  <a:pt x="199931" y="56542"/>
                </a:moveTo>
                <a:lnTo>
                  <a:pt x="199931" y="62476"/>
                </a:lnTo>
                <a:lnTo>
                  <a:pt x="193996" y="62476"/>
                </a:lnTo>
                <a:lnTo>
                  <a:pt x="193996" y="56542"/>
                </a:lnTo>
                <a:close/>
                <a:moveTo>
                  <a:pt x="206180" y="56542"/>
                </a:moveTo>
                <a:lnTo>
                  <a:pt x="206180" y="62476"/>
                </a:lnTo>
                <a:lnTo>
                  <a:pt x="200244" y="62476"/>
                </a:lnTo>
                <a:lnTo>
                  <a:pt x="200244" y="56542"/>
                </a:lnTo>
                <a:close/>
                <a:moveTo>
                  <a:pt x="212427" y="56542"/>
                </a:moveTo>
                <a:lnTo>
                  <a:pt x="212427" y="62476"/>
                </a:lnTo>
                <a:lnTo>
                  <a:pt x="206491" y="62476"/>
                </a:lnTo>
                <a:lnTo>
                  <a:pt x="206491" y="56542"/>
                </a:lnTo>
                <a:close/>
                <a:moveTo>
                  <a:pt x="218674" y="56542"/>
                </a:moveTo>
                <a:lnTo>
                  <a:pt x="218674" y="62476"/>
                </a:lnTo>
                <a:lnTo>
                  <a:pt x="212739" y="62476"/>
                </a:lnTo>
                <a:lnTo>
                  <a:pt x="212739" y="56542"/>
                </a:lnTo>
                <a:close/>
                <a:moveTo>
                  <a:pt x="224921" y="56542"/>
                </a:moveTo>
                <a:lnTo>
                  <a:pt x="224921" y="62476"/>
                </a:lnTo>
                <a:lnTo>
                  <a:pt x="218987" y="62476"/>
                </a:lnTo>
                <a:lnTo>
                  <a:pt x="218987" y="56542"/>
                </a:lnTo>
                <a:close/>
                <a:moveTo>
                  <a:pt x="231170" y="56542"/>
                </a:moveTo>
                <a:lnTo>
                  <a:pt x="231170" y="62476"/>
                </a:lnTo>
                <a:lnTo>
                  <a:pt x="225234" y="62476"/>
                </a:lnTo>
                <a:lnTo>
                  <a:pt x="225234" y="56542"/>
                </a:lnTo>
                <a:close/>
                <a:moveTo>
                  <a:pt x="237417" y="56542"/>
                </a:moveTo>
                <a:lnTo>
                  <a:pt x="237417" y="62476"/>
                </a:lnTo>
                <a:lnTo>
                  <a:pt x="231481" y="62476"/>
                </a:lnTo>
                <a:lnTo>
                  <a:pt x="231481" y="56542"/>
                </a:lnTo>
                <a:close/>
                <a:moveTo>
                  <a:pt x="243664" y="56542"/>
                </a:moveTo>
                <a:lnTo>
                  <a:pt x="243664" y="62476"/>
                </a:lnTo>
                <a:lnTo>
                  <a:pt x="237729" y="62476"/>
                </a:lnTo>
                <a:lnTo>
                  <a:pt x="237729" y="56542"/>
                </a:lnTo>
                <a:close/>
                <a:moveTo>
                  <a:pt x="249911" y="56542"/>
                </a:moveTo>
                <a:lnTo>
                  <a:pt x="249911" y="62476"/>
                </a:lnTo>
                <a:lnTo>
                  <a:pt x="243977" y="62476"/>
                </a:lnTo>
                <a:lnTo>
                  <a:pt x="243977" y="56542"/>
                </a:lnTo>
                <a:close/>
                <a:moveTo>
                  <a:pt x="256161" y="56542"/>
                </a:moveTo>
                <a:lnTo>
                  <a:pt x="256161" y="62476"/>
                </a:lnTo>
                <a:lnTo>
                  <a:pt x="250225" y="62476"/>
                </a:lnTo>
                <a:lnTo>
                  <a:pt x="250225" y="56542"/>
                </a:lnTo>
                <a:close/>
                <a:moveTo>
                  <a:pt x="262409" y="56542"/>
                </a:moveTo>
                <a:lnTo>
                  <a:pt x="262409" y="62476"/>
                </a:lnTo>
                <a:lnTo>
                  <a:pt x="256474" y="62476"/>
                </a:lnTo>
                <a:lnTo>
                  <a:pt x="256474" y="56542"/>
                </a:lnTo>
                <a:close/>
                <a:moveTo>
                  <a:pt x="268656" y="56542"/>
                </a:moveTo>
                <a:lnTo>
                  <a:pt x="268656" y="62476"/>
                </a:lnTo>
                <a:lnTo>
                  <a:pt x="262721" y="62476"/>
                </a:lnTo>
                <a:lnTo>
                  <a:pt x="262721" y="56542"/>
                </a:lnTo>
                <a:close/>
                <a:moveTo>
                  <a:pt x="274904" y="56542"/>
                </a:moveTo>
                <a:lnTo>
                  <a:pt x="274904" y="62476"/>
                </a:lnTo>
                <a:lnTo>
                  <a:pt x="268968" y="62476"/>
                </a:lnTo>
                <a:lnTo>
                  <a:pt x="268968" y="56542"/>
                </a:lnTo>
                <a:close/>
                <a:moveTo>
                  <a:pt x="6251" y="62789"/>
                </a:moveTo>
                <a:lnTo>
                  <a:pt x="6251" y="68725"/>
                </a:lnTo>
                <a:lnTo>
                  <a:pt x="315" y="68725"/>
                </a:lnTo>
                <a:lnTo>
                  <a:pt x="315" y="62789"/>
                </a:lnTo>
                <a:close/>
                <a:moveTo>
                  <a:pt x="12498" y="62789"/>
                </a:moveTo>
                <a:lnTo>
                  <a:pt x="12498" y="68725"/>
                </a:lnTo>
                <a:lnTo>
                  <a:pt x="6562" y="68725"/>
                </a:lnTo>
                <a:lnTo>
                  <a:pt x="6562" y="62789"/>
                </a:lnTo>
                <a:close/>
                <a:moveTo>
                  <a:pt x="18745" y="62789"/>
                </a:moveTo>
                <a:lnTo>
                  <a:pt x="18745" y="68725"/>
                </a:lnTo>
                <a:lnTo>
                  <a:pt x="12810" y="68725"/>
                </a:lnTo>
                <a:lnTo>
                  <a:pt x="12810" y="62789"/>
                </a:lnTo>
                <a:close/>
                <a:moveTo>
                  <a:pt x="24992" y="62789"/>
                </a:moveTo>
                <a:lnTo>
                  <a:pt x="24992" y="68725"/>
                </a:lnTo>
                <a:lnTo>
                  <a:pt x="19058" y="68725"/>
                </a:lnTo>
                <a:lnTo>
                  <a:pt x="19058" y="62789"/>
                </a:lnTo>
                <a:close/>
                <a:moveTo>
                  <a:pt x="31242" y="62789"/>
                </a:moveTo>
                <a:lnTo>
                  <a:pt x="31242" y="68725"/>
                </a:lnTo>
                <a:lnTo>
                  <a:pt x="25305" y="68725"/>
                </a:lnTo>
                <a:lnTo>
                  <a:pt x="25305" y="62789"/>
                </a:lnTo>
                <a:close/>
                <a:moveTo>
                  <a:pt x="37489" y="62789"/>
                </a:moveTo>
                <a:lnTo>
                  <a:pt x="37489" y="68725"/>
                </a:lnTo>
                <a:lnTo>
                  <a:pt x="31553" y="68725"/>
                </a:lnTo>
                <a:lnTo>
                  <a:pt x="31553" y="62789"/>
                </a:lnTo>
                <a:close/>
                <a:moveTo>
                  <a:pt x="43737" y="62789"/>
                </a:moveTo>
                <a:lnTo>
                  <a:pt x="43737" y="68725"/>
                </a:lnTo>
                <a:lnTo>
                  <a:pt x="37802" y="68725"/>
                </a:lnTo>
                <a:lnTo>
                  <a:pt x="37802" y="62789"/>
                </a:lnTo>
                <a:close/>
                <a:moveTo>
                  <a:pt x="49985" y="62789"/>
                </a:moveTo>
                <a:lnTo>
                  <a:pt x="49985" y="68725"/>
                </a:lnTo>
                <a:lnTo>
                  <a:pt x="44049" y="68725"/>
                </a:lnTo>
                <a:lnTo>
                  <a:pt x="44049" y="62789"/>
                </a:lnTo>
                <a:close/>
                <a:moveTo>
                  <a:pt x="56232" y="62789"/>
                </a:moveTo>
                <a:lnTo>
                  <a:pt x="56232" y="68725"/>
                </a:lnTo>
                <a:lnTo>
                  <a:pt x="50296" y="68725"/>
                </a:lnTo>
                <a:lnTo>
                  <a:pt x="50296" y="62789"/>
                </a:lnTo>
                <a:close/>
                <a:moveTo>
                  <a:pt x="62480" y="62789"/>
                </a:moveTo>
                <a:lnTo>
                  <a:pt x="62480" y="68725"/>
                </a:lnTo>
                <a:lnTo>
                  <a:pt x="56545" y="68725"/>
                </a:lnTo>
                <a:lnTo>
                  <a:pt x="56545" y="62789"/>
                </a:lnTo>
                <a:close/>
                <a:moveTo>
                  <a:pt x="68727" y="62789"/>
                </a:moveTo>
                <a:lnTo>
                  <a:pt x="68727" y="68725"/>
                </a:lnTo>
                <a:lnTo>
                  <a:pt x="62792" y="68725"/>
                </a:lnTo>
                <a:lnTo>
                  <a:pt x="62792" y="62789"/>
                </a:lnTo>
                <a:close/>
                <a:moveTo>
                  <a:pt x="74975" y="62789"/>
                </a:moveTo>
                <a:lnTo>
                  <a:pt x="74975" y="68725"/>
                </a:lnTo>
                <a:lnTo>
                  <a:pt x="69039" y="68725"/>
                </a:lnTo>
                <a:lnTo>
                  <a:pt x="69039" y="62789"/>
                </a:lnTo>
                <a:close/>
                <a:moveTo>
                  <a:pt x="81223" y="62789"/>
                </a:moveTo>
                <a:lnTo>
                  <a:pt x="81223" y="68725"/>
                </a:lnTo>
                <a:lnTo>
                  <a:pt x="75286" y="68725"/>
                </a:lnTo>
                <a:lnTo>
                  <a:pt x="75286" y="62789"/>
                </a:lnTo>
                <a:close/>
                <a:moveTo>
                  <a:pt x="87470" y="62789"/>
                </a:moveTo>
                <a:lnTo>
                  <a:pt x="87470" y="68725"/>
                </a:lnTo>
                <a:lnTo>
                  <a:pt x="81535" y="68725"/>
                </a:lnTo>
                <a:lnTo>
                  <a:pt x="81535" y="62789"/>
                </a:lnTo>
                <a:close/>
                <a:moveTo>
                  <a:pt x="93718" y="62789"/>
                </a:moveTo>
                <a:lnTo>
                  <a:pt x="93718" y="68725"/>
                </a:lnTo>
                <a:lnTo>
                  <a:pt x="87784" y="68725"/>
                </a:lnTo>
                <a:lnTo>
                  <a:pt x="87784" y="62789"/>
                </a:lnTo>
                <a:close/>
                <a:moveTo>
                  <a:pt x="99967" y="62789"/>
                </a:moveTo>
                <a:lnTo>
                  <a:pt x="99967" y="68725"/>
                </a:lnTo>
                <a:lnTo>
                  <a:pt x="94031" y="68725"/>
                </a:lnTo>
                <a:lnTo>
                  <a:pt x="94031" y="62789"/>
                </a:lnTo>
                <a:close/>
                <a:moveTo>
                  <a:pt x="106214" y="62789"/>
                </a:moveTo>
                <a:lnTo>
                  <a:pt x="106214" y="68725"/>
                </a:lnTo>
                <a:lnTo>
                  <a:pt x="100278" y="68725"/>
                </a:lnTo>
                <a:lnTo>
                  <a:pt x="100278" y="62789"/>
                </a:lnTo>
                <a:close/>
                <a:moveTo>
                  <a:pt x="112461" y="62789"/>
                </a:moveTo>
                <a:lnTo>
                  <a:pt x="112461" y="68725"/>
                </a:lnTo>
                <a:lnTo>
                  <a:pt x="106527" y="68725"/>
                </a:lnTo>
                <a:lnTo>
                  <a:pt x="106527" y="62789"/>
                </a:lnTo>
                <a:close/>
                <a:moveTo>
                  <a:pt x="118710" y="62789"/>
                </a:moveTo>
                <a:lnTo>
                  <a:pt x="118710" y="68725"/>
                </a:lnTo>
                <a:lnTo>
                  <a:pt x="112774" y="68725"/>
                </a:lnTo>
                <a:lnTo>
                  <a:pt x="112774" y="62789"/>
                </a:lnTo>
                <a:close/>
                <a:moveTo>
                  <a:pt x="124957" y="62789"/>
                </a:moveTo>
                <a:lnTo>
                  <a:pt x="124957" y="68725"/>
                </a:lnTo>
                <a:lnTo>
                  <a:pt x="119021" y="68725"/>
                </a:lnTo>
                <a:lnTo>
                  <a:pt x="119021" y="62789"/>
                </a:lnTo>
                <a:close/>
                <a:moveTo>
                  <a:pt x="131204" y="62789"/>
                </a:moveTo>
                <a:lnTo>
                  <a:pt x="131204" y="68725"/>
                </a:lnTo>
                <a:lnTo>
                  <a:pt x="125270" y="68725"/>
                </a:lnTo>
                <a:lnTo>
                  <a:pt x="125270" y="62789"/>
                </a:lnTo>
                <a:close/>
                <a:moveTo>
                  <a:pt x="137451" y="62789"/>
                </a:moveTo>
                <a:lnTo>
                  <a:pt x="137451" y="68725"/>
                </a:lnTo>
                <a:lnTo>
                  <a:pt x="131517" y="68725"/>
                </a:lnTo>
                <a:lnTo>
                  <a:pt x="131517" y="62789"/>
                </a:lnTo>
                <a:close/>
                <a:moveTo>
                  <a:pt x="143702" y="62789"/>
                </a:moveTo>
                <a:lnTo>
                  <a:pt x="143702" y="68725"/>
                </a:lnTo>
                <a:lnTo>
                  <a:pt x="137766" y="68725"/>
                </a:lnTo>
                <a:lnTo>
                  <a:pt x="137766" y="62789"/>
                </a:lnTo>
                <a:close/>
                <a:moveTo>
                  <a:pt x="149949" y="62789"/>
                </a:moveTo>
                <a:lnTo>
                  <a:pt x="149949" y="68725"/>
                </a:lnTo>
                <a:lnTo>
                  <a:pt x="144015" y="68725"/>
                </a:lnTo>
                <a:lnTo>
                  <a:pt x="144015" y="62789"/>
                </a:lnTo>
                <a:close/>
                <a:moveTo>
                  <a:pt x="156196" y="62789"/>
                </a:moveTo>
                <a:lnTo>
                  <a:pt x="156196" y="68725"/>
                </a:lnTo>
                <a:lnTo>
                  <a:pt x="150262" y="68725"/>
                </a:lnTo>
                <a:lnTo>
                  <a:pt x="150262" y="62789"/>
                </a:lnTo>
                <a:close/>
                <a:moveTo>
                  <a:pt x="162445" y="62789"/>
                </a:moveTo>
                <a:lnTo>
                  <a:pt x="162445" y="68725"/>
                </a:lnTo>
                <a:lnTo>
                  <a:pt x="156509" y="68725"/>
                </a:lnTo>
                <a:lnTo>
                  <a:pt x="156509" y="62789"/>
                </a:lnTo>
                <a:close/>
                <a:moveTo>
                  <a:pt x="168692" y="62789"/>
                </a:moveTo>
                <a:lnTo>
                  <a:pt x="168692" y="68725"/>
                </a:lnTo>
                <a:lnTo>
                  <a:pt x="162756" y="68725"/>
                </a:lnTo>
                <a:lnTo>
                  <a:pt x="162756" y="62789"/>
                </a:lnTo>
                <a:close/>
                <a:moveTo>
                  <a:pt x="174939" y="62789"/>
                </a:moveTo>
                <a:lnTo>
                  <a:pt x="174939" y="68725"/>
                </a:lnTo>
                <a:lnTo>
                  <a:pt x="169005" y="68725"/>
                </a:lnTo>
                <a:lnTo>
                  <a:pt x="169005" y="62789"/>
                </a:lnTo>
                <a:close/>
                <a:moveTo>
                  <a:pt x="181186" y="62789"/>
                </a:moveTo>
                <a:lnTo>
                  <a:pt x="181186" y="68725"/>
                </a:lnTo>
                <a:lnTo>
                  <a:pt x="175252" y="68725"/>
                </a:lnTo>
                <a:lnTo>
                  <a:pt x="175252" y="62789"/>
                </a:lnTo>
                <a:close/>
                <a:moveTo>
                  <a:pt x="187435" y="62789"/>
                </a:moveTo>
                <a:lnTo>
                  <a:pt x="187435" y="68725"/>
                </a:lnTo>
                <a:lnTo>
                  <a:pt x="181499" y="68725"/>
                </a:lnTo>
                <a:lnTo>
                  <a:pt x="181499" y="62789"/>
                </a:lnTo>
                <a:close/>
                <a:moveTo>
                  <a:pt x="193684" y="62789"/>
                </a:moveTo>
                <a:lnTo>
                  <a:pt x="193684" y="68725"/>
                </a:lnTo>
                <a:lnTo>
                  <a:pt x="187749" y="68725"/>
                </a:lnTo>
                <a:lnTo>
                  <a:pt x="187749" y="62789"/>
                </a:lnTo>
                <a:close/>
                <a:moveTo>
                  <a:pt x="199931" y="62789"/>
                </a:moveTo>
                <a:lnTo>
                  <a:pt x="199931" y="68725"/>
                </a:lnTo>
                <a:lnTo>
                  <a:pt x="193996" y="68725"/>
                </a:lnTo>
                <a:lnTo>
                  <a:pt x="193996" y="62789"/>
                </a:lnTo>
                <a:close/>
                <a:moveTo>
                  <a:pt x="206180" y="62789"/>
                </a:moveTo>
                <a:lnTo>
                  <a:pt x="206180" y="68725"/>
                </a:lnTo>
                <a:lnTo>
                  <a:pt x="200244" y="68725"/>
                </a:lnTo>
                <a:lnTo>
                  <a:pt x="200244" y="62789"/>
                </a:lnTo>
                <a:close/>
                <a:moveTo>
                  <a:pt x="212427" y="62789"/>
                </a:moveTo>
                <a:lnTo>
                  <a:pt x="212427" y="68725"/>
                </a:lnTo>
                <a:lnTo>
                  <a:pt x="206491" y="68725"/>
                </a:lnTo>
                <a:lnTo>
                  <a:pt x="206491" y="62789"/>
                </a:lnTo>
                <a:close/>
                <a:moveTo>
                  <a:pt x="218674" y="62789"/>
                </a:moveTo>
                <a:lnTo>
                  <a:pt x="218674" y="68725"/>
                </a:lnTo>
                <a:lnTo>
                  <a:pt x="212739" y="68725"/>
                </a:lnTo>
                <a:lnTo>
                  <a:pt x="212739" y="62789"/>
                </a:lnTo>
                <a:close/>
                <a:moveTo>
                  <a:pt x="224921" y="62789"/>
                </a:moveTo>
                <a:lnTo>
                  <a:pt x="224921" y="68725"/>
                </a:lnTo>
                <a:lnTo>
                  <a:pt x="218987" y="68725"/>
                </a:lnTo>
                <a:lnTo>
                  <a:pt x="218987" y="62789"/>
                </a:lnTo>
                <a:close/>
                <a:moveTo>
                  <a:pt x="231170" y="62789"/>
                </a:moveTo>
                <a:lnTo>
                  <a:pt x="231170" y="68725"/>
                </a:lnTo>
                <a:lnTo>
                  <a:pt x="225234" y="68725"/>
                </a:lnTo>
                <a:lnTo>
                  <a:pt x="225234" y="62789"/>
                </a:lnTo>
                <a:close/>
                <a:moveTo>
                  <a:pt x="237417" y="62789"/>
                </a:moveTo>
                <a:lnTo>
                  <a:pt x="237417" y="68725"/>
                </a:lnTo>
                <a:lnTo>
                  <a:pt x="231481" y="68725"/>
                </a:lnTo>
                <a:lnTo>
                  <a:pt x="231481" y="62789"/>
                </a:lnTo>
                <a:close/>
                <a:moveTo>
                  <a:pt x="243664" y="62789"/>
                </a:moveTo>
                <a:lnTo>
                  <a:pt x="243664" y="68725"/>
                </a:lnTo>
                <a:lnTo>
                  <a:pt x="237729" y="68725"/>
                </a:lnTo>
                <a:lnTo>
                  <a:pt x="237729" y="62789"/>
                </a:lnTo>
                <a:close/>
                <a:moveTo>
                  <a:pt x="249911" y="62789"/>
                </a:moveTo>
                <a:lnTo>
                  <a:pt x="249911" y="68725"/>
                </a:lnTo>
                <a:lnTo>
                  <a:pt x="243977" y="68725"/>
                </a:lnTo>
                <a:lnTo>
                  <a:pt x="243977" y="62789"/>
                </a:lnTo>
                <a:close/>
                <a:moveTo>
                  <a:pt x="256161" y="62789"/>
                </a:moveTo>
                <a:lnTo>
                  <a:pt x="256161" y="68725"/>
                </a:lnTo>
                <a:lnTo>
                  <a:pt x="250225" y="68725"/>
                </a:lnTo>
                <a:lnTo>
                  <a:pt x="250225" y="62789"/>
                </a:lnTo>
                <a:close/>
                <a:moveTo>
                  <a:pt x="262409" y="62789"/>
                </a:moveTo>
                <a:lnTo>
                  <a:pt x="262409" y="68725"/>
                </a:lnTo>
                <a:lnTo>
                  <a:pt x="256474" y="68725"/>
                </a:lnTo>
                <a:lnTo>
                  <a:pt x="256474" y="62789"/>
                </a:lnTo>
                <a:close/>
                <a:moveTo>
                  <a:pt x="268656" y="62789"/>
                </a:moveTo>
                <a:lnTo>
                  <a:pt x="268656" y="68725"/>
                </a:lnTo>
                <a:lnTo>
                  <a:pt x="262721" y="68725"/>
                </a:lnTo>
                <a:lnTo>
                  <a:pt x="262721" y="62789"/>
                </a:lnTo>
                <a:close/>
                <a:moveTo>
                  <a:pt x="274904" y="62789"/>
                </a:moveTo>
                <a:lnTo>
                  <a:pt x="274904" y="68725"/>
                </a:lnTo>
                <a:lnTo>
                  <a:pt x="268968" y="68725"/>
                </a:lnTo>
                <a:lnTo>
                  <a:pt x="268968" y="62789"/>
                </a:lnTo>
                <a:close/>
                <a:moveTo>
                  <a:pt x="6251" y="69036"/>
                </a:moveTo>
                <a:lnTo>
                  <a:pt x="6251" y="74972"/>
                </a:lnTo>
                <a:lnTo>
                  <a:pt x="315" y="74972"/>
                </a:lnTo>
                <a:lnTo>
                  <a:pt x="315" y="69036"/>
                </a:lnTo>
                <a:close/>
                <a:moveTo>
                  <a:pt x="12498" y="69036"/>
                </a:moveTo>
                <a:lnTo>
                  <a:pt x="12498" y="74972"/>
                </a:lnTo>
                <a:lnTo>
                  <a:pt x="6562" y="74972"/>
                </a:lnTo>
                <a:lnTo>
                  <a:pt x="6562" y="69036"/>
                </a:lnTo>
                <a:close/>
                <a:moveTo>
                  <a:pt x="18745" y="69036"/>
                </a:moveTo>
                <a:lnTo>
                  <a:pt x="18745" y="74972"/>
                </a:lnTo>
                <a:lnTo>
                  <a:pt x="12810" y="74972"/>
                </a:lnTo>
                <a:lnTo>
                  <a:pt x="12810" y="69036"/>
                </a:lnTo>
                <a:close/>
                <a:moveTo>
                  <a:pt x="24992" y="69036"/>
                </a:moveTo>
                <a:lnTo>
                  <a:pt x="24992" y="74972"/>
                </a:lnTo>
                <a:lnTo>
                  <a:pt x="19058" y="74972"/>
                </a:lnTo>
                <a:lnTo>
                  <a:pt x="19058" y="69036"/>
                </a:lnTo>
                <a:close/>
                <a:moveTo>
                  <a:pt x="31242" y="69036"/>
                </a:moveTo>
                <a:lnTo>
                  <a:pt x="31242" y="74972"/>
                </a:lnTo>
                <a:lnTo>
                  <a:pt x="25305" y="74972"/>
                </a:lnTo>
                <a:lnTo>
                  <a:pt x="25305" y="69036"/>
                </a:lnTo>
                <a:close/>
                <a:moveTo>
                  <a:pt x="37489" y="69036"/>
                </a:moveTo>
                <a:lnTo>
                  <a:pt x="37489" y="74972"/>
                </a:lnTo>
                <a:lnTo>
                  <a:pt x="31553" y="74972"/>
                </a:lnTo>
                <a:lnTo>
                  <a:pt x="31553" y="69036"/>
                </a:lnTo>
                <a:close/>
                <a:moveTo>
                  <a:pt x="43737" y="69036"/>
                </a:moveTo>
                <a:lnTo>
                  <a:pt x="43737" y="74972"/>
                </a:lnTo>
                <a:lnTo>
                  <a:pt x="37802" y="74972"/>
                </a:lnTo>
                <a:lnTo>
                  <a:pt x="37802" y="69036"/>
                </a:lnTo>
                <a:close/>
                <a:moveTo>
                  <a:pt x="49985" y="69036"/>
                </a:moveTo>
                <a:lnTo>
                  <a:pt x="49985" y="74972"/>
                </a:lnTo>
                <a:lnTo>
                  <a:pt x="44049" y="74972"/>
                </a:lnTo>
                <a:lnTo>
                  <a:pt x="44049" y="69036"/>
                </a:lnTo>
                <a:close/>
                <a:moveTo>
                  <a:pt x="56232" y="69036"/>
                </a:moveTo>
                <a:lnTo>
                  <a:pt x="56232" y="74972"/>
                </a:lnTo>
                <a:lnTo>
                  <a:pt x="50296" y="74972"/>
                </a:lnTo>
                <a:lnTo>
                  <a:pt x="50296" y="69036"/>
                </a:lnTo>
                <a:close/>
                <a:moveTo>
                  <a:pt x="62480" y="69036"/>
                </a:moveTo>
                <a:lnTo>
                  <a:pt x="62480" y="74972"/>
                </a:lnTo>
                <a:lnTo>
                  <a:pt x="56545" y="74972"/>
                </a:lnTo>
                <a:lnTo>
                  <a:pt x="56545" y="69036"/>
                </a:lnTo>
                <a:close/>
                <a:moveTo>
                  <a:pt x="68727" y="69036"/>
                </a:moveTo>
                <a:lnTo>
                  <a:pt x="68727" y="74972"/>
                </a:lnTo>
                <a:lnTo>
                  <a:pt x="62792" y="74972"/>
                </a:lnTo>
                <a:lnTo>
                  <a:pt x="62792" y="69036"/>
                </a:lnTo>
                <a:close/>
                <a:moveTo>
                  <a:pt x="74975" y="69036"/>
                </a:moveTo>
                <a:lnTo>
                  <a:pt x="74975" y="74972"/>
                </a:lnTo>
                <a:lnTo>
                  <a:pt x="69039" y="74972"/>
                </a:lnTo>
                <a:lnTo>
                  <a:pt x="69039" y="69036"/>
                </a:lnTo>
                <a:close/>
                <a:moveTo>
                  <a:pt x="81223" y="69036"/>
                </a:moveTo>
                <a:lnTo>
                  <a:pt x="81223" y="74972"/>
                </a:lnTo>
                <a:lnTo>
                  <a:pt x="75286" y="74972"/>
                </a:lnTo>
                <a:lnTo>
                  <a:pt x="75286" y="69036"/>
                </a:lnTo>
                <a:close/>
                <a:moveTo>
                  <a:pt x="87470" y="69036"/>
                </a:moveTo>
                <a:lnTo>
                  <a:pt x="87470" y="74972"/>
                </a:lnTo>
                <a:lnTo>
                  <a:pt x="81535" y="74972"/>
                </a:lnTo>
                <a:lnTo>
                  <a:pt x="81535" y="69036"/>
                </a:lnTo>
                <a:close/>
                <a:moveTo>
                  <a:pt x="93718" y="69036"/>
                </a:moveTo>
                <a:lnTo>
                  <a:pt x="93718" y="74972"/>
                </a:lnTo>
                <a:lnTo>
                  <a:pt x="87784" y="74972"/>
                </a:lnTo>
                <a:lnTo>
                  <a:pt x="87784" y="69036"/>
                </a:lnTo>
                <a:close/>
                <a:moveTo>
                  <a:pt x="99967" y="69036"/>
                </a:moveTo>
                <a:lnTo>
                  <a:pt x="99967" y="74972"/>
                </a:lnTo>
                <a:lnTo>
                  <a:pt x="94031" y="74972"/>
                </a:lnTo>
                <a:lnTo>
                  <a:pt x="94031" y="69036"/>
                </a:lnTo>
                <a:close/>
                <a:moveTo>
                  <a:pt x="106214" y="69036"/>
                </a:moveTo>
                <a:lnTo>
                  <a:pt x="106214" y="74972"/>
                </a:lnTo>
                <a:lnTo>
                  <a:pt x="100278" y="74972"/>
                </a:lnTo>
                <a:lnTo>
                  <a:pt x="100278" y="69036"/>
                </a:lnTo>
                <a:close/>
                <a:moveTo>
                  <a:pt x="112461" y="69036"/>
                </a:moveTo>
                <a:lnTo>
                  <a:pt x="112461" y="74972"/>
                </a:lnTo>
                <a:lnTo>
                  <a:pt x="106527" y="74972"/>
                </a:lnTo>
                <a:lnTo>
                  <a:pt x="106527" y="69036"/>
                </a:lnTo>
                <a:close/>
                <a:moveTo>
                  <a:pt x="118710" y="69036"/>
                </a:moveTo>
                <a:lnTo>
                  <a:pt x="118710" y="74972"/>
                </a:lnTo>
                <a:lnTo>
                  <a:pt x="112774" y="74972"/>
                </a:lnTo>
                <a:lnTo>
                  <a:pt x="112774" y="69036"/>
                </a:lnTo>
                <a:close/>
                <a:moveTo>
                  <a:pt x="124957" y="69036"/>
                </a:moveTo>
                <a:lnTo>
                  <a:pt x="124957" y="74972"/>
                </a:lnTo>
                <a:lnTo>
                  <a:pt x="119021" y="74972"/>
                </a:lnTo>
                <a:lnTo>
                  <a:pt x="119021" y="69036"/>
                </a:lnTo>
                <a:close/>
                <a:moveTo>
                  <a:pt x="131204" y="69036"/>
                </a:moveTo>
                <a:lnTo>
                  <a:pt x="131204" y="74972"/>
                </a:lnTo>
                <a:lnTo>
                  <a:pt x="125270" y="74972"/>
                </a:lnTo>
                <a:lnTo>
                  <a:pt x="125270" y="69036"/>
                </a:lnTo>
                <a:close/>
                <a:moveTo>
                  <a:pt x="137451" y="69036"/>
                </a:moveTo>
                <a:lnTo>
                  <a:pt x="137451" y="74972"/>
                </a:lnTo>
                <a:lnTo>
                  <a:pt x="131517" y="74972"/>
                </a:lnTo>
                <a:lnTo>
                  <a:pt x="131517" y="69036"/>
                </a:lnTo>
                <a:close/>
                <a:moveTo>
                  <a:pt x="143702" y="69036"/>
                </a:moveTo>
                <a:lnTo>
                  <a:pt x="143702" y="74972"/>
                </a:lnTo>
                <a:lnTo>
                  <a:pt x="137766" y="74972"/>
                </a:lnTo>
                <a:lnTo>
                  <a:pt x="137766" y="69036"/>
                </a:lnTo>
                <a:close/>
                <a:moveTo>
                  <a:pt x="149949" y="69036"/>
                </a:moveTo>
                <a:lnTo>
                  <a:pt x="149949" y="74972"/>
                </a:lnTo>
                <a:lnTo>
                  <a:pt x="144015" y="74972"/>
                </a:lnTo>
                <a:lnTo>
                  <a:pt x="144015" y="69036"/>
                </a:lnTo>
                <a:close/>
                <a:moveTo>
                  <a:pt x="156196" y="69036"/>
                </a:moveTo>
                <a:lnTo>
                  <a:pt x="156196" y="74972"/>
                </a:lnTo>
                <a:lnTo>
                  <a:pt x="150262" y="74972"/>
                </a:lnTo>
                <a:lnTo>
                  <a:pt x="150262" y="69036"/>
                </a:lnTo>
                <a:close/>
                <a:moveTo>
                  <a:pt x="162445" y="69036"/>
                </a:moveTo>
                <a:lnTo>
                  <a:pt x="162445" y="74972"/>
                </a:lnTo>
                <a:lnTo>
                  <a:pt x="156509" y="74972"/>
                </a:lnTo>
                <a:lnTo>
                  <a:pt x="156509" y="69036"/>
                </a:lnTo>
                <a:close/>
                <a:moveTo>
                  <a:pt x="168692" y="69036"/>
                </a:moveTo>
                <a:lnTo>
                  <a:pt x="168692" y="74972"/>
                </a:lnTo>
                <a:lnTo>
                  <a:pt x="162756" y="74972"/>
                </a:lnTo>
                <a:lnTo>
                  <a:pt x="162756" y="69036"/>
                </a:lnTo>
                <a:close/>
                <a:moveTo>
                  <a:pt x="174939" y="69036"/>
                </a:moveTo>
                <a:lnTo>
                  <a:pt x="174939" y="74972"/>
                </a:lnTo>
                <a:lnTo>
                  <a:pt x="169005" y="74972"/>
                </a:lnTo>
                <a:lnTo>
                  <a:pt x="169005" y="69036"/>
                </a:lnTo>
                <a:close/>
                <a:moveTo>
                  <a:pt x="181186" y="69036"/>
                </a:moveTo>
                <a:lnTo>
                  <a:pt x="181186" y="74972"/>
                </a:lnTo>
                <a:lnTo>
                  <a:pt x="175252" y="74972"/>
                </a:lnTo>
                <a:lnTo>
                  <a:pt x="175252" y="69036"/>
                </a:lnTo>
                <a:close/>
                <a:moveTo>
                  <a:pt x="187435" y="69036"/>
                </a:moveTo>
                <a:lnTo>
                  <a:pt x="187435" y="74972"/>
                </a:lnTo>
                <a:lnTo>
                  <a:pt x="181499" y="74972"/>
                </a:lnTo>
                <a:lnTo>
                  <a:pt x="181499" y="69036"/>
                </a:lnTo>
                <a:close/>
                <a:moveTo>
                  <a:pt x="193684" y="69036"/>
                </a:moveTo>
                <a:lnTo>
                  <a:pt x="193684" y="74972"/>
                </a:lnTo>
                <a:lnTo>
                  <a:pt x="187749" y="74972"/>
                </a:lnTo>
                <a:lnTo>
                  <a:pt x="187749" y="69036"/>
                </a:lnTo>
                <a:close/>
                <a:moveTo>
                  <a:pt x="199931" y="69036"/>
                </a:moveTo>
                <a:lnTo>
                  <a:pt x="199931" y="74972"/>
                </a:lnTo>
                <a:lnTo>
                  <a:pt x="193996" y="74972"/>
                </a:lnTo>
                <a:lnTo>
                  <a:pt x="193996" y="69036"/>
                </a:lnTo>
                <a:close/>
                <a:moveTo>
                  <a:pt x="206180" y="69036"/>
                </a:moveTo>
                <a:lnTo>
                  <a:pt x="206180" y="74972"/>
                </a:lnTo>
                <a:lnTo>
                  <a:pt x="200244" y="74972"/>
                </a:lnTo>
                <a:lnTo>
                  <a:pt x="200244" y="69036"/>
                </a:lnTo>
                <a:close/>
                <a:moveTo>
                  <a:pt x="212427" y="69036"/>
                </a:moveTo>
                <a:lnTo>
                  <a:pt x="212427" y="74972"/>
                </a:lnTo>
                <a:lnTo>
                  <a:pt x="206491" y="74972"/>
                </a:lnTo>
                <a:lnTo>
                  <a:pt x="206491" y="69036"/>
                </a:lnTo>
                <a:close/>
                <a:moveTo>
                  <a:pt x="218674" y="69036"/>
                </a:moveTo>
                <a:lnTo>
                  <a:pt x="218674" y="74972"/>
                </a:lnTo>
                <a:lnTo>
                  <a:pt x="212739" y="74972"/>
                </a:lnTo>
                <a:lnTo>
                  <a:pt x="212739" y="69036"/>
                </a:lnTo>
                <a:close/>
                <a:moveTo>
                  <a:pt x="224921" y="69036"/>
                </a:moveTo>
                <a:lnTo>
                  <a:pt x="224921" y="74972"/>
                </a:lnTo>
                <a:lnTo>
                  <a:pt x="218987" y="74972"/>
                </a:lnTo>
                <a:lnTo>
                  <a:pt x="218987" y="69036"/>
                </a:lnTo>
                <a:close/>
                <a:moveTo>
                  <a:pt x="231170" y="69036"/>
                </a:moveTo>
                <a:lnTo>
                  <a:pt x="231170" y="74972"/>
                </a:lnTo>
                <a:lnTo>
                  <a:pt x="225234" y="74972"/>
                </a:lnTo>
                <a:lnTo>
                  <a:pt x="225234" y="69036"/>
                </a:lnTo>
                <a:close/>
                <a:moveTo>
                  <a:pt x="237417" y="69036"/>
                </a:moveTo>
                <a:lnTo>
                  <a:pt x="237417" y="74972"/>
                </a:lnTo>
                <a:lnTo>
                  <a:pt x="231481" y="74972"/>
                </a:lnTo>
                <a:lnTo>
                  <a:pt x="231481" y="69036"/>
                </a:lnTo>
                <a:close/>
                <a:moveTo>
                  <a:pt x="243664" y="69036"/>
                </a:moveTo>
                <a:lnTo>
                  <a:pt x="243664" y="74972"/>
                </a:lnTo>
                <a:lnTo>
                  <a:pt x="237729" y="74972"/>
                </a:lnTo>
                <a:lnTo>
                  <a:pt x="237729" y="69036"/>
                </a:lnTo>
                <a:close/>
                <a:moveTo>
                  <a:pt x="249911" y="69036"/>
                </a:moveTo>
                <a:lnTo>
                  <a:pt x="249911" y="74972"/>
                </a:lnTo>
                <a:lnTo>
                  <a:pt x="243977" y="74972"/>
                </a:lnTo>
                <a:lnTo>
                  <a:pt x="243977" y="69036"/>
                </a:lnTo>
                <a:close/>
                <a:moveTo>
                  <a:pt x="256161" y="69036"/>
                </a:moveTo>
                <a:lnTo>
                  <a:pt x="256161" y="74972"/>
                </a:lnTo>
                <a:lnTo>
                  <a:pt x="250225" y="74972"/>
                </a:lnTo>
                <a:lnTo>
                  <a:pt x="250225" y="69036"/>
                </a:lnTo>
                <a:close/>
                <a:moveTo>
                  <a:pt x="262409" y="69036"/>
                </a:moveTo>
                <a:lnTo>
                  <a:pt x="262409" y="74972"/>
                </a:lnTo>
                <a:lnTo>
                  <a:pt x="256474" y="74972"/>
                </a:lnTo>
                <a:lnTo>
                  <a:pt x="256474" y="69036"/>
                </a:lnTo>
                <a:close/>
                <a:moveTo>
                  <a:pt x="268656" y="69036"/>
                </a:moveTo>
                <a:lnTo>
                  <a:pt x="268656" y="74972"/>
                </a:lnTo>
                <a:lnTo>
                  <a:pt x="262721" y="74972"/>
                </a:lnTo>
                <a:lnTo>
                  <a:pt x="262721" y="69036"/>
                </a:lnTo>
                <a:close/>
                <a:moveTo>
                  <a:pt x="274904" y="69036"/>
                </a:moveTo>
                <a:lnTo>
                  <a:pt x="274904" y="74972"/>
                </a:lnTo>
                <a:lnTo>
                  <a:pt x="268968" y="74972"/>
                </a:lnTo>
                <a:lnTo>
                  <a:pt x="268968" y="69036"/>
                </a:lnTo>
                <a:close/>
                <a:moveTo>
                  <a:pt x="6251" y="75285"/>
                </a:moveTo>
                <a:lnTo>
                  <a:pt x="6251" y="81219"/>
                </a:lnTo>
                <a:lnTo>
                  <a:pt x="315" y="81219"/>
                </a:lnTo>
                <a:lnTo>
                  <a:pt x="315" y="75285"/>
                </a:lnTo>
                <a:close/>
                <a:moveTo>
                  <a:pt x="12498" y="75285"/>
                </a:moveTo>
                <a:lnTo>
                  <a:pt x="12498" y="81219"/>
                </a:lnTo>
                <a:lnTo>
                  <a:pt x="6562" y="81219"/>
                </a:lnTo>
                <a:lnTo>
                  <a:pt x="6562" y="75285"/>
                </a:lnTo>
                <a:close/>
                <a:moveTo>
                  <a:pt x="18745" y="75285"/>
                </a:moveTo>
                <a:lnTo>
                  <a:pt x="18745" y="81219"/>
                </a:lnTo>
                <a:lnTo>
                  <a:pt x="12810" y="81219"/>
                </a:lnTo>
                <a:lnTo>
                  <a:pt x="12810" y="75285"/>
                </a:lnTo>
                <a:close/>
                <a:moveTo>
                  <a:pt x="24992" y="75285"/>
                </a:moveTo>
                <a:lnTo>
                  <a:pt x="24992" y="81219"/>
                </a:lnTo>
                <a:lnTo>
                  <a:pt x="19058" y="81219"/>
                </a:lnTo>
                <a:lnTo>
                  <a:pt x="19058" y="75285"/>
                </a:lnTo>
                <a:close/>
                <a:moveTo>
                  <a:pt x="31242" y="75285"/>
                </a:moveTo>
                <a:lnTo>
                  <a:pt x="31242" y="81219"/>
                </a:lnTo>
                <a:lnTo>
                  <a:pt x="25305" y="81219"/>
                </a:lnTo>
                <a:lnTo>
                  <a:pt x="25305" y="75285"/>
                </a:lnTo>
                <a:close/>
                <a:moveTo>
                  <a:pt x="37489" y="75285"/>
                </a:moveTo>
                <a:lnTo>
                  <a:pt x="37489" y="81219"/>
                </a:lnTo>
                <a:lnTo>
                  <a:pt x="31553" y="81219"/>
                </a:lnTo>
                <a:lnTo>
                  <a:pt x="31553" y="75285"/>
                </a:lnTo>
                <a:close/>
                <a:moveTo>
                  <a:pt x="43737" y="75285"/>
                </a:moveTo>
                <a:lnTo>
                  <a:pt x="43737" y="81219"/>
                </a:lnTo>
                <a:lnTo>
                  <a:pt x="37802" y="81219"/>
                </a:lnTo>
                <a:lnTo>
                  <a:pt x="37802" y="75285"/>
                </a:lnTo>
                <a:close/>
                <a:moveTo>
                  <a:pt x="49985" y="75285"/>
                </a:moveTo>
                <a:lnTo>
                  <a:pt x="49985" y="81219"/>
                </a:lnTo>
                <a:lnTo>
                  <a:pt x="44049" y="81219"/>
                </a:lnTo>
                <a:lnTo>
                  <a:pt x="44049" y="75285"/>
                </a:lnTo>
                <a:close/>
                <a:moveTo>
                  <a:pt x="56232" y="75285"/>
                </a:moveTo>
                <a:lnTo>
                  <a:pt x="56232" y="81219"/>
                </a:lnTo>
                <a:lnTo>
                  <a:pt x="50296" y="81219"/>
                </a:lnTo>
                <a:lnTo>
                  <a:pt x="50296" y="75285"/>
                </a:lnTo>
                <a:close/>
                <a:moveTo>
                  <a:pt x="62480" y="75285"/>
                </a:moveTo>
                <a:lnTo>
                  <a:pt x="62480" y="81219"/>
                </a:lnTo>
                <a:lnTo>
                  <a:pt x="56545" y="81219"/>
                </a:lnTo>
                <a:lnTo>
                  <a:pt x="56545" y="75285"/>
                </a:lnTo>
                <a:close/>
                <a:moveTo>
                  <a:pt x="68727" y="75285"/>
                </a:moveTo>
                <a:lnTo>
                  <a:pt x="68727" y="81219"/>
                </a:lnTo>
                <a:lnTo>
                  <a:pt x="62792" y="81219"/>
                </a:lnTo>
                <a:lnTo>
                  <a:pt x="62792" y="75285"/>
                </a:lnTo>
                <a:close/>
                <a:moveTo>
                  <a:pt x="74975" y="75285"/>
                </a:moveTo>
                <a:lnTo>
                  <a:pt x="74975" y="81219"/>
                </a:lnTo>
                <a:lnTo>
                  <a:pt x="69039" y="81219"/>
                </a:lnTo>
                <a:lnTo>
                  <a:pt x="69039" y="75285"/>
                </a:lnTo>
                <a:close/>
                <a:moveTo>
                  <a:pt x="81223" y="75285"/>
                </a:moveTo>
                <a:lnTo>
                  <a:pt x="81223" y="81219"/>
                </a:lnTo>
                <a:lnTo>
                  <a:pt x="75286" y="81219"/>
                </a:lnTo>
                <a:lnTo>
                  <a:pt x="75286" y="75285"/>
                </a:lnTo>
                <a:close/>
                <a:moveTo>
                  <a:pt x="87470" y="75285"/>
                </a:moveTo>
                <a:lnTo>
                  <a:pt x="87470" y="81219"/>
                </a:lnTo>
                <a:lnTo>
                  <a:pt x="81535" y="81219"/>
                </a:lnTo>
                <a:lnTo>
                  <a:pt x="81535" y="75285"/>
                </a:lnTo>
                <a:close/>
                <a:moveTo>
                  <a:pt x="93718" y="75285"/>
                </a:moveTo>
                <a:lnTo>
                  <a:pt x="93718" y="81219"/>
                </a:lnTo>
                <a:lnTo>
                  <a:pt x="87784" y="81219"/>
                </a:lnTo>
                <a:lnTo>
                  <a:pt x="87784" y="75285"/>
                </a:lnTo>
                <a:close/>
                <a:moveTo>
                  <a:pt x="99967" y="75285"/>
                </a:moveTo>
                <a:lnTo>
                  <a:pt x="99967" y="81219"/>
                </a:lnTo>
                <a:lnTo>
                  <a:pt x="94031" y="81219"/>
                </a:lnTo>
                <a:lnTo>
                  <a:pt x="94031" y="75285"/>
                </a:lnTo>
                <a:close/>
                <a:moveTo>
                  <a:pt x="106214" y="75285"/>
                </a:moveTo>
                <a:lnTo>
                  <a:pt x="106214" y="81219"/>
                </a:lnTo>
                <a:lnTo>
                  <a:pt x="100278" y="81219"/>
                </a:lnTo>
                <a:lnTo>
                  <a:pt x="100278" y="75285"/>
                </a:lnTo>
                <a:close/>
                <a:moveTo>
                  <a:pt x="112461" y="75285"/>
                </a:moveTo>
                <a:lnTo>
                  <a:pt x="112461" y="81219"/>
                </a:lnTo>
                <a:lnTo>
                  <a:pt x="106527" y="81219"/>
                </a:lnTo>
                <a:lnTo>
                  <a:pt x="106527" y="75285"/>
                </a:lnTo>
                <a:close/>
                <a:moveTo>
                  <a:pt x="118710" y="75285"/>
                </a:moveTo>
                <a:lnTo>
                  <a:pt x="118710" y="81219"/>
                </a:lnTo>
                <a:lnTo>
                  <a:pt x="112774" y="81219"/>
                </a:lnTo>
                <a:lnTo>
                  <a:pt x="112774" y="75285"/>
                </a:lnTo>
                <a:close/>
                <a:moveTo>
                  <a:pt x="124957" y="75285"/>
                </a:moveTo>
                <a:lnTo>
                  <a:pt x="124957" y="81219"/>
                </a:lnTo>
                <a:lnTo>
                  <a:pt x="119021" y="81219"/>
                </a:lnTo>
                <a:lnTo>
                  <a:pt x="119021" y="75285"/>
                </a:lnTo>
                <a:close/>
                <a:moveTo>
                  <a:pt x="131204" y="75285"/>
                </a:moveTo>
                <a:lnTo>
                  <a:pt x="131204" y="81219"/>
                </a:lnTo>
                <a:lnTo>
                  <a:pt x="125270" y="81219"/>
                </a:lnTo>
                <a:lnTo>
                  <a:pt x="125270" y="75285"/>
                </a:lnTo>
                <a:close/>
                <a:moveTo>
                  <a:pt x="137451" y="75285"/>
                </a:moveTo>
                <a:lnTo>
                  <a:pt x="137451" y="81219"/>
                </a:lnTo>
                <a:lnTo>
                  <a:pt x="131517" y="81219"/>
                </a:lnTo>
                <a:lnTo>
                  <a:pt x="131517" y="75285"/>
                </a:lnTo>
                <a:close/>
                <a:moveTo>
                  <a:pt x="143702" y="75285"/>
                </a:moveTo>
                <a:lnTo>
                  <a:pt x="143702" y="81219"/>
                </a:lnTo>
                <a:lnTo>
                  <a:pt x="137766" y="81219"/>
                </a:lnTo>
                <a:lnTo>
                  <a:pt x="137766" y="75285"/>
                </a:lnTo>
                <a:close/>
                <a:moveTo>
                  <a:pt x="149949" y="75285"/>
                </a:moveTo>
                <a:lnTo>
                  <a:pt x="149949" y="81219"/>
                </a:lnTo>
                <a:lnTo>
                  <a:pt x="144015" y="81219"/>
                </a:lnTo>
                <a:lnTo>
                  <a:pt x="144015" y="75285"/>
                </a:lnTo>
                <a:close/>
                <a:moveTo>
                  <a:pt x="156196" y="75285"/>
                </a:moveTo>
                <a:lnTo>
                  <a:pt x="156196" y="81219"/>
                </a:lnTo>
                <a:lnTo>
                  <a:pt x="150262" y="81219"/>
                </a:lnTo>
                <a:lnTo>
                  <a:pt x="150262" y="75285"/>
                </a:lnTo>
                <a:close/>
                <a:moveTo>
                  <a:pt x="162445" y="75285"/>
                </a:moveTo>
                <a:lnTo>
                  <a:pt x="162445" y="81219"/>
                </a:lnTo>
                <a:lnTo>
                  <a:pt x="156509" y="81219"/>
                </a:lnTo>
                <a:lnTo>
                  <a:pt x="156509" y="75285"/>
                </a:lnTo>
                <a:close/>
                <a:moveTo>
                  <a:pt x="168692" y="75285"/>
                </a:moveTo>
                <a:lnTo>
                  <a:pt x="168692" y="81219"/>
                </a:lnTo>
                <a:lnTo>
                  <a:pt x="162756" y="81219"/>
                </a:lnTo>
                <a:lnTo>
                  <a:pt x="162756" y="75285"/>
                </a:lnTo>
                <a:close/>
                <a:moveTo>
                  <a:pt x="174939" y="75285"/>
                </a:moveTo>
                <a:lnTo>
                  <a:pt x="174939" y="81219"/>
                </a:lnTo>
                <a:lnTo>
                  <a:pt x="169005" y="81219"/>
                </a:lnTo>
                <a:lnTo>
                  <a:pt x="169005" y="75285"/>
                </a:lnTo>
                <a:close/>
                <a:moveTo>
                  <a:pt x="181186" y="75285"/>
                </a:moveTo>
                <a:lnTo>
                  <a:pt x="181186" y="81219"/>
                </a:lnTo>
                <a:lnTo>
                  <a:pt x="175252" y="81219"/>
                </a:lnTo>
                <a:lnTo>
                  <a:pt x="175252" y="75285"/>
                </a:lnTo>
                <a:close/>
                <a:moveTo>
                  <a:pt x="187435" y="75285"/>
                </a:moveTo>
                <a:lnTo>
                  <a:pt x="187435" y="81219"/>
                </a:lnTo>
                <a:lnTo>
                  <a:pt x="181499" y="81219"/>
                </a:lnTo>
                <a:lnTo>
                  <a:pt x="181499" y="75285"/>
                </a:lnTo>
                <a:close/>
                <a:moveTo>
                  <a:pt x="193684" y="75285"/>
                </a:moveTo>
                <a:lnTo>
                  <a:pt x="193684" y="81219"/>
                </a:lnTo>
                <a:lnTo>
                  <a:pt x="187749" y="81219"/>
                </a:lnTo>
                <a:lnTo>
                  <a:pt x="187749" y="75285"/>
                </a:lnTo>
                <a:close/>
                <a:moveTo>
                  <a:pt x="199931" y="75285"/>
                </a:moveTo>
                <a:lnTo>
                  <a:pt x="199931" y="81219"/>
                </a:lnTo>
                <a:lnTo>
                  <a:pt x="193996" y="81219"/>
                </a:lnTo>
                <a:lnTo>
                  <a:pt x="193996" y="75285"/>
                </a:lnTo>
                <a:close/>
                <a:moveTo>
                  <a:pt x="206180" y="75285"/>
                </a:moveTo>
                <a:lnTo>
                  <a:pt x="206180" y="81219"/>
                </a:lnTo>
                <a:lnTo>
                  <a:pt x="200244" y="81219"/>
                </a:lnTo>
                <a:lnTo>
                  <a:pt x="200244" y="75285"/>
                </a:lnTo>
                <a:close/>
                <a:moveTo>
                  <a:pt x="212427" y="75285"/>
                </a:moveTo>
                <a:lnTo>
                  <a:pt x="212427" y="81219"/>
                </a:lnTo>
                <a:lnTo>
                  <a:pt x="206491" y="81219"/>
                </a:lnTo>
                <a:lnTo>
                  <a:pt x="206491" y="75285"/>
                </a:lnTo>
                <a:close/>
                <a:moveTo>
                  <a:pt x="218674" y="75285"/>
                </a:moveTo>
                <a:lnTo>
                  <a:pt x="218674" y="81219"/>
                </a:lnTo>
                <a:lnTo>
                  <a:pt x="212739" y="81219"/>
                </a:lnTo>
                <a:lnTo>
                  <a:pt x="212739" y="75285"/>
                </a:lnTo>
                <a:close/>
                <a:moveTo>
                  <a:pt x="224921" y="75285"/>
                </a:moveTo>
                <a:lnTo>
                  <a:pt x="224921" y="81219"/>
                </a:lnTo>
                <a:lnTo>
                  <a:pt x="218987" y="81219"/>
                </a:lnTo>
                <a:lnTo>
                  <a:pt x="218987" y="75285"/>
                </a:lnTo>
                <a:close/>
                <a:moveTo>
                  <a:pt x="231170" y="75285"/>
                </a:moveTo>
                <a:lnTo>
                  <a:pt x="231170" y="81219"/>
                </a:lnTo>
                <a:lnTo>
                  <a:pt x="225234" y="81219"/>
                </a:lnTo>
                <a:lnTo>
                  <a:pt x="225234" y="75285"/>
                </a:lnTo>
                <a:close/>
                <a:moveTo>
                  <a:pt x="237417" y="75285"/>
                </a:moveTo>
                <a:lnTo>
                  <a:pt x="237417" y="81219"/>
                </a:lnTo>
                <a:lnTo>
                  <a:pt x="231481" y="81219"/>
                </a:lnTo>
                <a:lnTo>
                  <a:pt x="231481" y="75285"/>
                </a:lnTo>
                <a:close/>
                <a:moveTo>
                  <a:pt x="243664" y="75285"/>
                </a:moveTo>
                <a:lnTo>
                  <a:pt x="243664" y="81219"/>
                </a:lnTo>
                <a:lnTo>
                  <a:pt x="237729" y="81219"/>
                </a:lnTo>
                <a:lnTo>
                  <a:pt x="237729" y="75285"/>
                </a:lnTo>
                <a:close/>
                <a:moveTo>
                  <a:pt x="249911" y="75285"/>
                </a:moveTo>
                <a:lnTo>
                  <a:pt x="249911" y="81219"/>
                </a:lnTo>
                <a:lnTo>
                  <a:pt x="243977" y="81219"/>
                </a:lnTo>
                <a:lnTo>
                  <a:pt x="243977" y="75285"/>
                </a:lnTo>
                <a:close/>
                <a:moveTo>
                  <a:pt x="256161" y="75285"/>
                </a:moveTo>
                <a:lnTo>
                  <a:pt x="256161" y="81219"/>
                </a:lnTo>
                <a:lnTo>
                  <a:pt x="250225" y="81219"/>
                </a:lnTo>
                <a:lnTo>
                  <a:pt x="250225" y="75285"/>
                </a:lnTo>
                <a:close/>
                <a:moveTo>
                  <a:pt x="262409" y="75285"/>
                </a:moveTo>
                <a:lnTo>
                  <a:pt x="262409" y="81219"/>
                </a:lnTo>
                <a:lnTo>
                  <a:pt x="256474" y="81219"/>
                </a:lnTo>
                <a:lnTo>
                  <a:pt x="256474" y="75285"/>
                </a:lnTo>
                <a:close/>
                <a:moveTo>
                  <a:pt x="268656" y="75285"/>
                </a:moveTo>
                <a:lnTo>
                  <a:pt x="268656" y="81219"/>
                </a:lnTo>
                <a:lnTo>
                  <a:pt x="262721" y="81219"/>
                </a:lnTo>
                <a:lnTo>
                  <a:pt x="262721" y="75285"/>
                </a:lnTo>
                <a:close/>
                <a:moveTo>
                  <a:pt x="274904" y="75285"/>
                </a:moveTo>
                <a:lnTo>
                  <a:pt x="274904" y="81219"/>
                </a:lnTo>
                <a:lnTo>
                  <a:pt x="268968" y="81219"/>
                </a:lnTo>
                <a:lnTo>
                  <a:pt x="268968" y="75285"/>
                </a:lnTo>
                <a:close/>
                <a:moveTo>
                  <a:pt x="6251" y="81532"/>
                </a:moveTo>
                <a:lnTo>
                  <a:pt x="6251" y="87466"/>
                </a:lnTo>
                <a:lnTo>
                  <a:pt x="315" y="87466"/>
                </a:lnTo>
                <a:lnTo>
                  <a:pt x="315" y="81532"/>
                </a:lnTo>
                <a:close/>
                <a:moveTo>
                  <a:pt x="12498" y="81532"/>
                </a:moveTo>
                <a:lnTo>
                  <a:pt x="12498" y="87466"/>
                </a:lnTo>
                <a:lnTo>
                  <a:pt x="6562" y="87466"/>
                </a:lnTo>
                <a:lnTo>
                  <a:pt x="6562" y="81532"/>
                </a:lnTo>
                <a:close/>
                <a:moveTo>
                  <a:pt x="18745" y="81532"/>
                </a:moveTo>
                <a:lnTo>
                  <a:pt x="18745" y="87466"/>
                </a:lnTo>
                <a:lnTo>
                  <a:pt x="12810" y="87466"/>
                </a:lnTo>
                <a:lnTo>
                  <a:pt x="12810" y="81532"/>
                </a:lnTo>
                <a:close/>
                <a:moveTo>
                  <a:pt x="24992" y="81532"/>
                </a:moveTo>
                <a:lnTo>
                  <a:pt x="24992" y="87466"/>
                </a:lnTo>
                <a:lnTo>
                  <a:pt x="19058" y="87466"/>
                </a:lnTo>
                <a:lnTo>
                  <a:pt x="19058" y="81532"/>
                </a:lnTo>
                <a:close/>
                <a:moveTo>
                  <a:pt x="31242" y="81532"/>
                </a:moveTo>
                <a:lnTo>
                  <a:pt x="31242" y="87466"/>
                </a:lnTo>
                <a:lnTo>
                  <a:pt x="25305" y="87466"/>
                </a:lnTo>
                <a:lnTo>
                  <a:pt x="25305" y="81532"/>
                </a:lnTo>
                <a:close/>
                <a:moveTo>
                  <a:pt x="37489" y="81532"/>
                </a:moveTo>
                <a:lnTo>
                  <a:pt x="37489" y="87466"/>
                </a:lnTo>
                <a:lnTo>
                  <a:pt x="31553" y="87466"/>
                </a:lnTo>
                <a:lnTo>
                  <a:pt x="31553" y="81532"/>
                </a:lnTo>
                <a:close/>
                <a:moveTo>
                  <a:pt x="43737" y="81532"/>
                </a:moveTo>
                <a:lnTo>
                  <a:pt x="43737" y="87466"/>
                </a:lnTo>
                <a:lnTo>
                  <a:pt x="37802" y="87466"/>
                </a:lnTo>
                <a:lnTo>
                  <a:pt x="37802" y="81532"/>
                </a:lnTo>
                <a:close/>
                <a:moveTo>
                  <a:pt x="49985" y="81532"/>
                </a:moveTo>
                <a:lnTo>
                  <a:pt x="49985" y="87466"/>
                </a:lnTo>
                <a:lnTo>
                  <a:pt x="44049" y="87466"/>
                </a:lnTo>
                <a:lnTo>
                  <a:pt x="44049" y="81532"/>
                </a:lnTo>
                <a:close/>
                <a:moveTo>
                  <a:pt x="56232" y="81532"/>
                </a:moveTo>
                <a:lnTo>
                  <a:pt x="56232" y="87466"/>
                </a:lnTo>
                <a:lnTo>
                  <a:pt x="50296" y="87466"/>
                </a:lnTo>
                <a:lnTo>
                  <a:pt x="50296" y="81532"/>
                </a:lnTo>
                <a:close/>
                <a:moveTo>
                  <a:pt x="62480" y="81532"/>
                </a:moveTo>
                <a:lnTo>
                  <a:pt x="62480" y="87466"/>
                </a:lnTo>
                <a:lnTo>
                  <a:pt x="56545" y="87466"/>
                </a:lnTo>
                <a:lnTo>
                  <a:pt x="56545" y="81532"/>
                </a:lnTo>
                <a:close/>
                <a:moveTo>
                  <a:pt x="68727" y="81532"/>
                </a:moveTo>
                <a:lnTo>
                  <a:pt x="68727" y="87466"/>
                </a:lnTo>
                <a:lnTo>
                  <a:pt x="62792" y="87466"/>
                </a:lnTo>
                <a:lnTo>
                  <a:pt x="62792" y="81532"/>
                </a:lnTo>
                <a:close/>
                <a:moveTo>
                  <a:pt x="74975" y="81532"/>
                </a:moveTo>
                <a:lnTo>
                  <a:pt x="74975" y="87466"/>
                </a:lnTo>
                <a:lnTo>
                  <a:pt x="69039" y="87466"/>
                </a:lnTo>
                <a:lnTo>
                  <a:pt x="69039" y="81532"/>
                </a:lnTo>
                <a:close/>
                <a:moveTo>
                  <a:pt x="81223" y="81532"/>
                </a:moveTo>
                <a:lnTo>
                  <a:pt x="81223" y="87466"/>
                </a:lnTo>
                <a:lnTo>
                  <a:pt x="75286" y="87466"/>
                </a:lnTo>
                <a:lnTo>
                  <a:pt x="75286" y="81532"/>
                </a:lnTo>
                <a:close/>
                <a:moveTo>
                  <a:pt x="87470" y="81532"/>
                </a:moveTo>
                <a:lnTo>
                  <a:pt x="87470" y="87466"/>
                </a:lnTo>
                <a:lnTo>
                  <a:pt x="81535" y="87466"/>
                </a:lnTo>
                <a:lnTo>
                  <a:pt x="81535" y="81532"/>
                </a:lnTo>
                <a:close/>
                <a:moveTo>
                  <a:pt x="93718" y="81532"/>
                </a:moveTo>
                <a:lnTo>
                  <a:pt x="93718" y="87466"/>
                </a:lnTo>
                <a:lnTo>
                  <a:pt x="87784" y="87466"/>
                </a:lnTo>
                <a:lnTo>
                  <a:pt x="87784" y="81532"/>
                </a:lnTo>
                <a:close/>
                <a:moveTo>
                  <a:pt x="99967" y="81532"/>
                </a:moveTo>
                <a:lnTo>
                  <a:pt x="99967" y="87466"/>
                </a:lnTo>
                <a:lnTo>
                  <a:pt x="94031" y="87466"/>
                </a:lnTo>
                <a:lnTo>
                  <a:pt x="94031" y="81532"/>
                </a:lnTo>
                <a:close/>
                <a:moveTo>
                  <a:pt x="106214" y="81532"/>
                </a:moveTo>
                <a:lnTo>
                  <a:pt x="106214" y="87466"/>
                </a:lnTo>
                <a:lnTo>
                  <a:pt x="100278" y="87466"/>
                </a:lnTo>
                <a:lnTo>
                  <a:pt x="100278" y="81532"/>
                </a:lnTo>
                <a:close/>
                <a:moveTo>
                  <a:pt x="112461" y="81532"/>
                </a:moveTo>
                <a:lnTo>
                  <a:pt x="112461" y="87466"/>
                </a:lnTo>
                <a:lnTo>
                  <a:pt x="106527" y="87466"/>
                </a:lnTo>
                <a:lnTo>
                  <a:pt x="106527" y="81532"/>
                </a:lnTo>
                <a:close/>
                <a:moveTo>
                  <a:pt x="118710" y="81532"/>
                </a:moveTo>
                <a:lnTo>
                  <a:pt x="118710" y="87466"/>
                </a:lnTo>
                <a:lnTo>
                  <a:pt x="112774" y="87466"/>
                </a:lnTo>
                <a:lnTo>
                  <a:pt x="112774" y="81532"/>
                </a:lnTo>
                <a:close/>
                <a:moveTo>
                  <a:pt x="124957" y="81532"/>
                </a:moveTo>
                <a:lnTo>
                  <a:pt x="124957" y="87466"/>
                </a:lnTo>
                <a:lnTo>
                  <a:pt x="119021" y="87466"/>
                </a:lnTo>
                <a:lnTo>
                  <a:pt x="119021" y="81532"/>
                </a:lnTo>
                <a:close/>
                <a:moveTo>
                  <a:pt x="131204" y="81532"/>
                </a:moveTo>
                <a:lnTo>
                  <a:pt x="131204" y="87466"/>
                </a:lnTo>
                <a:lnTo>
                  <a:pt x="125270" y="87466"/>
                </a:lnTo>
                <a:lnTo>
                  <a:pt x="125270" y="81532"/>
                </a:lnTo>
                <a:close/>
                <a:moveTo>
                  <a:pt x="137451" y="81532"/>
                </a:moveTo>
                <a:lnTo>
                  <a:pt x="137451" y="87466"/>
                </a:lnTo>
                <a:lnTo>
                  <a:pt x="131517" y="87466"/>
                </a:lnTo>
                <a:lnTo>
                  <a:pt x="131517" y="81532"/>
                </a:lnTo>
                <a:close/>
                <a:moveTo>
                  <a:pt x="143702" y="81532"/>
                </a:moveTo>
                <a:lnTo>
                  <a:pt x="143702" y="87466"/>
                </a:lnTo>
                <a:lnTo>
                  <a:pt x="137766" y="87466"/>
                </a:lnTo>
                <a:lnTo>
                  <a:pt x="137766" y="81532"/>
                </a:lnTo>
                <a:close/>
                <a:moveTo>
                  <a:pt x="149949" y="81532"/>
                </a:moveTo>
                <a:lnTo>
                  <a:pt x="149949" y="87466"/>
                </a:lnTo>
                <a:lnTo>
                  <a:pt x="144015" y="87466"/>
                </a:lnTo>
                <a:lnTo>
                  <a:pt x="144015" y="81532"/>
                </a:lnTo>
                <a:close/>
                <a:moveTo>
                  <a:pt x="156196" y="81532"/>
                </a:moveTo>
                <a:lnTo>
                  <a:pt x="156196" y="87466"/>
                </a:lnTo>
                <a:lnTo>
                  <a:pt x="150262" y="87466"/>
                </a:lnTo>
                <a:lnTo>
                  <a:pt x="150262" y="81532"/>
                </a:lnTo>
                <a:close/>
                <a:moveTo>
                  <a:pt x="162445" y="81532"/>
                </a:moveTo>
                <a:lnTo>
                  <a:pt x="162445" y="87466"/>
                </a:lnTo>
                <a:lnTo>
                  <a:pt x="156509" y="87466"/>
                </a:lnTo>
                <a:lnTo>
                  <a:pt x="156509" y="81532"/>
                </a:lnTo>
                <a:close/>
                <a:moveTo>
                  <a:pt x="168692" y="81532"/>
                </a:moveTo>
                <a:lnTo>
                  <a:pt x="168692" y="87466"/>
                </a:lnTo>
                <a:lnTo>
                  <a:pt x="162756" y="87466"/>
                </a:lnTo>
                <a:lnTo>
                  <a:pt x="162756" y="81532"/>
                </a:lnTo>
                <a:close/>
                <a:moveTo>
                  <a:pt x="174939" y="81532"/>
                </a:moveTo>
                <a:lnTo>
                  <a:pt x="174939" y="87466"/>
                </a:lnTo>
                <a:lnTo>
                  <a:pt x="169005" y="87466"/>
                </a:lnTo>
                <a:lnTo>
                  <a:pt x="169005" y="81532"/>
                </a:lnTo>
                <a:close/>
                <a:moveTo>
                  <a:pt x="181186" y="81532"/>
                </a:moveTo>
                <a:lnTo>
                  <a:pt x="181186" y="87466"/>
                </a:lnTo>
                <a:lnTo>
                  <a:pt x="175252" y="87466"/>
                </a:lnTo>
                <a:lnTo>
                  <a:pt x="175252" y="81532"/>
                </a:lnTo>
                <a:close/>
                <a:moveTo>
                  <a:pt x="187435" y="81532"/>
                </a:moveTo>
                <a:lnTo>
                  <a:pt x="187435" y="87466"/>
                </a:lnTo>
                <a:lnTo>
                  <a:pt x="181499" y="87466"/>
                </a:lnTo>
                <a:lnTo>
                  <a:pt x="181499" y="81532"/>
                </a:lnTo>
                <a:close/>
                <a:moveTo>
                  <a:pt x="193684" y="81532"/>
                </a:moveTo>
                <a:lnTo>
                  <a:pt x="193684" y="87466"/>
                </a:lnTo>
                <a:lnTo>
                  <a:pt x="187749" y="87466"/>
                </a:lnTo>
                <a:lnTo>
                  <a:pt x="187749" y="81532"/>
                </a:lnTo>
                <a:close/>
                <a:moveTo>
                  <a:pt x="199931" y="81532"/>
                </a:moveTo>
                <a:lnTo>
                  <a:pt x="199931" y="87466"/>
                </a:lnTo>
                <a:lnTo>
                  <a:pt x="193996" y="87466"/>
                </a:lnTo>
                <a:lnTo>
                  <a:pt x="193996" y="81532"/>
                </a:lnTo>
                <a:close/>
                <a:moveTo>
                  <a:pt x="206180" y="81532"/>
                </a:moveTo>
                <a:lnTo>
                  <a:pt x="206180" y="87466"/>
                </a:lnTo>
                <a:lnTo>
                  <a:pt x="200244" y="87466"/>
                </a:lnTo>
                <a:lnTo>
                  <a:pt x="200244" y="81532"/>
                </a:lnTo>
                <a:close/>
                <a:moveTo>
                  <a:pt x="212427" y="81532"/>
                </a:moveTo>
                <a:lnTo>
                  <a:pt x="212427" y="87466"/>
                </a:lnTo>
                <a:lnTo>
                  <a:pt x="206491" y="87466"/>
                </a:lnTo>
                <a:lnTo>
                  <a:pt x="206491" y="81532"/>
                </a:lnTo>
                <a:close/>
                <a:moveTo>
                  <a:pt x="218674" y="81532"/>
                </a:moveTo>
                <a:lnTo>
                  <a:pt x="218674" y="87466"/>
                </a:lnTo>
                <a:lnTo>
                  <a:pt x="212739" y="87466"/>
                </a:lnTo>
                <a:lnTo>
                  <a:pt x="212739" y="81532"/>
                </a:lnTo>
                <a:close/>
                <a:moveTo>
                  <a:pt x="224921" y="81532"/>
                </a:moveTo>
                <a:lnTo>
                  <a:pt x="224921" y="87466"/>
                </a:lnTo>
                <a:lnTo>
                  <a:pt x="218987" y="87466"/>
                </a:lnTo>
                <a:lnTo>
                  <a:pt x="218987" y="81532"/>
                </a:lnTo>
                <a:close/>
                <a:moveTo>
                  <a:pt x="231170" y="81532"/>
                </a:moveTo>
                <a:lnTo>
                  <a:pt x="231170" y="87466"/>
                </a:lnTo>
                <a:lnTo>
                  <a:pt x="225234" y="87466"/>
                </a:lnTo>
                <a:lnTo>
                  <a:pt x="225234" y="81532"/>
                </a:lnTo>
                <a:close/>
                <a:moveTo>
                  <a:pt x="237417" y="81532"/>
                </a:moveTo>
                <a:lnTo>
                  <a:pt x="237417" y="87466"/>
                </a:lnTo>
                <a:lnTo>
                  <a:pt x="231481" y="87466"/>
                </a:lnTo>
                <a:lnTo>
                  <a:pt x="231481" y="81532"/>
                </a:lnTo>
                <a:close/>
                <a:moveTo>
                  <a:pt x="243664" y="81532"/>
                </a:moveTo>
                <a:lnTo>
                  <a:pt x="243664" y="87466"/>
                </a:lnTo>
                <a:lnTo>
                  <a:pt x="237729" y="87466"/>
                </a:lnTo>
                <a:lnTo>
                  <a:pt x="237729" y="81532"/>
                </a:lnTo>
                <a:close/>
                <a:moveTo>
                  <a:pt x="249911" y="81532"/>
                </a:moveTo>
                <a:lnTo>
                  <a:pt x="249911" y="87466"/>
                </a:lnTo>
                <a:lnTo>
                  <a:pt x="243977" y="87466"/>
                </a:lnTo>
                <a:lnTo>
                  <a:pt x="243977" y="81532"/>
                </a:lnTo>
                <a:close/>
                <a:moveTo>
                  <a:pt x="256161" y="81532"/>
                </a:moveTo>
                <a:lnTo>
                  <a:pt x="256161" y="87466"/>
                </a:lnTo>
                <a:lnTo>
                  <a:pt x="250225" y="87466"/>
                </a:lnTo>
                <a:lnTo>
                  <a:pt x="250225" y="81532"/>
                </a:lnTo>
                <a:close/>
                <a:moveTo>
                  <a:pt x="262409" y="81532"/>
                </a:moveTo>
                <a:lnTo>
                  <a:pt x="262409" y="87466"/>
                </a:lnTo>
                <a:lnTo>
                  <a:pt x="256474" y="87466"/>
                </a:lnTo>
                <a:lnTo>
                  <a:pt x="256474" y="81532"/>
                </a:lnTo>
                <a:close/>
                <a:moveTo>
                  <a:pt x="268656" y="81532"/>
                </a:moveTo>
                <a:lnTo>
                  <a:pt x="268656" y="87466"/>
                </a:lnTo>
                <a:lnTo>
                  <a:pt x="262721" y="87466"/>
                </a:lnTo>
                <a:lnTo>
                  <a:pt x="262721" y="81532"/>
                </a:lnTo>
                <a:close/>
                <a:moveTo>
                  <a:pt x="274904" y="81532"/>
                </a:moveTo>
                <a:lnTo>
                  <a:pt x="274904" y="87466"/>
                </a:lnTo>
                <a:lnTo>
                  <a:pt x="268968" y="87466"/>
                </a:lnTo>
                <a:lnTo>
                  <a:pt x="268968" y="81532"/>
                </a:lnTo>
                <a:close/>
                <a:moveTo>
                  <a:pt x="6251" y="87779"/>
                </a:moveTo>
                <a:lnTo>
                  <a:pt x="6251" y="93713"/>
                </a:lnTo>
                <a:lnTo>
                  <a:pt x="315" y="93713"/>
                </a:lnTo>
                <a:lnTo>
                  <a:pt x="315" y="87779"/>
                </a:lnTo>
                <a:close/>
                <a:moveTo>
                  <a:pt x="12498" y="87779"/>
                </a:moveTo>
                <a:lnTo>
                  <a:pt x="12498" y="93713"/>
                </a:lnTo>
                <a:lnTo>
                  <a:pt x="6562" y="93713"/>
                </a:lnTo>
                <a:lnTo>
                  <a:pt x="6562" y="87779"/>
                </a:lnTo>
                <a:close/>
                <a:moveTo>
                  <a:pt x="18745" y="87779"/>
                </a:moveTo>
                <a:lnTo>
                  <a:pt x="18745" y="93713"/>
                </a:lnTo>
                <a:lnTo>
                  <a:pt x="12810" y="93713"/>
                </a:lnTo>
                <a:lnTo>
                  <a:pt x="12810" y="87779"/>
                </a:lnTo>
                <a:close/>
                <a:moveTo>
                  <a:pt x="24992" y="87779"/>
                </a:moveTo>
                <a:lnTo>
                  <a:pt x="24992" y="93713"/>
                </a:lnTo>
                <a:lnTo>
                  <a:pt x="19058" y="93713"/>
                </a:lnTo>
                <a:lnTo>
                  <a:pt x="19058" y="87779"/>
                </a:lnTo>
                <a:close/>
                <a:moveTo>
                  <a:pt x="31242" y="87779"/>
                </a:moveTo>
                <a:lnTo>
                  <a:pt x="31242" y="93713"/>
                </a:lnTo>
                <a:lnTo>
                  <a:pt x="25305" y="93713"/>
                </a:lnTo>
                <a:lnTo>
                  <a:pt x="25305" y="87779"/>
                </a:lnTo>
                <a:close/>
                <a:moveTo>
                  <a:pt x="37489" y="87779"/>
                </a:moveTo>
                <a:lnTo>
                  <a:pt x="37489" y="93713"/>
                </a:lnTo>
                <a:lnTo>
                  <a:pt x="31553" y="93713"/>
                </a:lnTo>
                <a:lnTo>
                  <a:pt x="31553" y="87779"/>
                </a:lnTo>
                <a:close/>
                <a:moveTo>
                  <a:pt x="43737" y="87779"/>
                </a:moveTo>
                <a:lnTo>
                  <a:pt x="43737" y="93713"/>
                </a:lnTo>
                <a:lnTo>
                  <a:pt x="37802" y="93713"/>
                </a:lnTo>
                <a:lnTo>
                  <a:pt x="37802" y="87779"/>
                </a:lnTo>
                <a:close/>
                <a:moveTo>
                  <a:pt x="49985" y="87779"/>
                </a:moveTo>
                <a:lnTo>
                  <a:pt x="49985" y="93713"/>
                </a:lnTo>
                <a:lnTo>
                  <a:pt x="44049" y="93713"/>
                </a:lnTo>
                <a:lnTo>
                  <a:pt x="44049" y="87779"/>
                </a:lnTo>
                <a:close/>
                <a:moveTo>
                  <a:pt x="56232" y="87779"/>
                </a:moveTo>
                <a:lnTo>
                  <a:pt x="56232" y="93713"/>
                </a:lnTo>
                <a:lnTo>
                  <a:pt x="50296" y="93713"/>
                </a:lnTo>
                <a:lnTo>
                  <a:pt x="50296" y="87779"/>
                </a:lnTo>
                <a:close/>
                <a:moveTo>
                  <a:pt x="62480" y="87779"/>
                </a:moveTo>
                <a:lnTo>
                  <a:pt x="62480" y="93713"/>
                </a:lnTo>
                <a:lnTo>
                  <a:pt x="56545" y="93713"/>
                </a:lnTo>
                <a:lnTo>
                  <a:pt x="56545" y="87779"/>
                </a:lnTo>
                <a:close/>
                <a:moveTo>
                  <a:pt x="68727" y="87779"/>
                </a:moveTo>
                <a:lnTo>
                  <a:pt x="68727" y="93713"/>
                </a:lnTo>
                <a:lnTo>
                  <a:pt x="62792" y="93713"/>
                </a:lnTo>
                <a:lnTo>
                  <a:pt x="62792" y="87779"/>
                </a:lnTo>
                <a:close/>
                <a:moveTo>
                  <a:pt x="74975" y="87779"/>
                </a:moveTo>
                <a:lnTo>
                  <a:pt x="74975" y="93713"/>
                </a:lnTo>
                <a:lnTo>
                  <a:pt x="69039" y="93713"/>
                </a:lnTo>
                <a:lnTo>
                  <a:pt x="69039" y="87779"/>
                </a:lnTo>
                <a:close/>
                <a:moveTo>
                  <a:pt x="81223" y="87779"/>
                </a:moveTo>
                <a:lnTo>
                  <a:pt x="81223" y="93713"/>
                </a:lnTo>
                <a:lnTo>
                  <a:pt x="75286" y="93713"/>
                </a:lnTo>
                <a:lnTo>
                  <a:pt x="75286" y="87779"/>
                </a:lnTo>
                <a:close/>
                <a:moveTo>
                  <a:pt x="87470" y="87779"/>
                </a:moveTo>
                <a:lnTo>
                  <a:pt x="87470" y="93713"/>
                </a:lnTo>
                <a:lnTo>
                  <a:pt x="81535" y="93713"/>
                </a:lnTo>
                <a:lnTo>
                  <a:pt x="81535" y="87779"/>
                </a:lnTo>
                <a:close/>
                <a:moveTo>
                  <a:pt x="93718" y="87779"/>
                </a:moveTo>
                <a:lnTo>
                  <a:pt x="93718" y="93713"/>
                </a:lnTo>
                <a:lnTo>
                  <a:pt x="87784" y="93713"/>
                </a:lnTo>
                <a:lnTo>
                  <a:pt x="87784" y="87779"/>
                </a:lnTo>
                <a:close/>
                <a:moveTo>
                  <a:pt x="162445" y="87779"/>
                </a:moveTo>
                <a:lnTo>
                  <a:pt x="162445" y="93713"/>
                </a:lnTo>
                <a:lnTo>
                  <a:pt x="156509" y="93713"/>
                </a:lnTo>
                <a:lnTo>
                  <a:pt x="156509" y="87779"/>
                </a:lnTo>
                <a:close/>
                <a:moveTo>
                  <a:pt x="168692" y="87779"/>
                </a:moveTo>
                <a:lnTo>
                  <a:pt x="168692" y="93713"/>
                </a:lnTo>
                <a:lnTo>
                  <a:pt x="162756" y="93713"/>
                </a:lnTo>
                <a:lnTo>
                  <a:pt x="162756" y="87779"/>
                </a:lnTo>
                <a:close/>
                <a:moveTo>
                  <a:pt x="174939" y="87779"/>
                </a:moveTo>
                <a:lnTo>
                  <a:pt x="174939" y="93713"/>
                </a:lnTo>
                <a:lnTo>
                  <a:pt x="169005" y="93713"/>
                </a:lnTo>
                <a:lnTo>
                  <a:pt x="169005" y="87779"/>
                </a:lnTo>
                <a:close/>
                <a:moveTo>
                  <a:pt x="181186" y="87779"/>
                </a:moveTo>
                <a:lnTo>
                  <a:pt x="181186" y="93713"/>
                </a:lnTo>
                <a:lnTo>
                  <a:pt x="175252" y="93713"/>
                </a:lnTo>
                <a:lnTo>
                  <a:pt x="175252" y="87779"/>
                </a:lnTo>
                <a:close/>
                <a:moveTo>
                  <a:pt x="187435" y="87779"/>
                </a:moveTo>
                <a:lnTo>
                  <a:pt x="187435" y="93713"/>
                </a:lnTo>
                <a:lnTo>
                  <a:pt x="181499" y="93713"/>
                </a:lnTo>
                <a:lnTo>
                  <a:pt x="181499" y="87779"/>
                </a:lnTo>
                <a:close/>
                <a:moveTo>
                  <a:pt x="193684" y="87779"/>
                </a:moveTo>
                <a:lnTo>
                  <a:pt x="193684" y="93713"/>
                </a:lnTo>
                <a:lnTo>
                  <a:pt x="187749" y="93713"/>
                </a:lnTo>
                <a:lnTo>
                  <a:pt x="187749" y="87779"/>
                </a:lnTo>
                <a:close/>
                <a:moveTo>
                  <a:pt x="199931" y="87779"/>
                </a:moveTo>
                <a:lnTo>
                  <a:pt x="199931" y="93713"/>
                </a:lnTo>
                <a:lnTo>
                  <a:pt x="193996" y="93713"/>
                </a:lnTo>
                <a:lnTo>
                  <a:pt x="193996" y="87779"/>
                </a:lnTo>
                <a:close/>
                <a:moveTo>
                  <a:pt x="206180" y="87779"/>
                </a:moveTo>
                <a:lnTo>
                  <a:pt x="206180" y="93713"/>
                </a:lnTo>
                <a:lnTo>
                  <a:pt x="200244" y="93713"/>
                </a:lnTo>
                <a:lnTo>
                  <a:pt x="200244" y="87779"/>
                </a:lnTo>
                <a:close/>
                <a:moveTo>
                  <a:pt x="212427" y="87779"/>
                </a:moveTo>
                <a:lnTo>
                  <a:pt x="212427" y="93713"/>
                </a:lnTo>
                <a:lnTo>
                  <a:pt x="206491" y="93713"/>
                </a:lnTo>
                <a:lnTo>
                  <a:pt x="206491" y="87779"/>
                </a:lnTo>
                <a:close/>
                <a:moveTo>
                  <a:pt x="99967" y="87781"/>
                </a:moveTo>
                <a:lnTo>
                  <a:pt x="99967" y="93717"/>
                </a:lnTo>
                <a:lnTo>
                  <a:pt x="94031" y="93717"/>
                </a:lnTo>
                <a:lnTo>
                  <a:pt x="94031" y="87781"/>
                </a:lnTo>
                <a:close/>
                <a:moveTo>
                  <a:pt x="106214" y="87781"/>
                </a:moveTo>
                <a:lnTo>
                  <a:pt x="106214" y="93717"/>
                </a:lnTo>
                <a:lnTo>
                  <a:pt x="100278" y="93717"/>
                </a:lnTo>
                <a:lnTo>
                  <a:pt x="100278" y="87781"/>
                </a:lnTo>
                <a:close/>
                <a:moveTo>
                  <a:pt x="112461" y="87781"/>
                </a:moveTo>
                <a:lnTo>
                  <a:pt x="112461" y="93717"/>
                </a:lnTo>
                <a:lnTo>
                  <a:pt x="106527" y="93717"/>
                </a:lnTo>
                <a:lnTo>
                  <a:pt x="106527" y="87781"/>
                </a:lnTo>
                <a:close/>
                <a:moveTo>
                  <a:pt x="118710" y="87781"/>
                </a:moveTo>
                <a:lnTo>
                  <a:pt x="118710" y="93717"/>
                </a:lnTo>
                <a:lnTo>
                  <a:pt x="112774" y="93717"/>
                </a:lnTo>
                <a:lnTo>
                  <a:pt x="112774" y="87781"/>
                </a:lnTo>
                <a:close/>
                <a:moveTo>
                  <a:pt x="124957" y="87781"/>
                </a:moveTo>
                <a:lnTo>
                  <a:pt x="124957" y="93717"/>
                </a:lnTo>
                <a:lnTo>
                  <a:pt x="119021" y="93717"/>
                </a:lnTo>
                <a:lnTo>
                  <a:pt x="119021" y="87781"/>
                </a:lnTo>
                <a:close/>
                <a:moveTo>
                  <a:pt x="131204" y="87781"/>
                </a:moveTo>
                <a:lnTo>
                  <a:pt x="131204" y="93717"/>
                </a:lnTo>
                <a:lnTo>
                  <a:pt x="125270" y="93717"/>
                </a:lnTo>
                <a:lnTo>
                  <a:pt x="125270" y="87781"/>
                </a:lnTo>
                <a:close/>
                <a:moveTo>
                  <a:pt x="137451" y="87781"/>
                </a:moveTo>
                <a:lnTo>
                  <a:pt x="137451" y="93717"/>
                </a:lnTo>
                <a:lnTo>
                  <a:pt x="131517" y="93717"/>
                </a:lnTo>
                <a:lnTo>
                  <a:pt x="131517" y="87781"/>
                </a:lnTo>
                <a:close/>
                <a:moveTo>
                  <a:pt x="143702" y="87781"/>
                </a:moveTo>
                <a:lnTo>
                  <a:pt x="143702" y="93717"/>
                </a:lnTo>
                <a:lnTo>
                  <a:pt x="137766" y="93717"/>
                </a:lnTo>
                <a:lnTo>
                  <a:pt x="137766" y="87781"/>
                </a:lnTo>
                <a:close/>
                <a:moveTo>
                  <a:pt x="149949" y="87781"/>
                </a:moveTo>
                <a:lnTo>
                  <a:pt x="149949" y="93717"/>
                </a:lnTo>
                <a:lnTo>
                  <a:pt x="144015" y="93717"/>
                </a:lnTo>
                <a:lnTo>
                  <a:pt x="144015" y="87781"/>
                </a:lnTo>
                <a:close/>
                <a:moveTo>
                  <a:pt x="156196" y="87781"/>
                </a:moveTo>
                <a:lnTo>
                  <a:pt x="156196" y="93717"/>
                </a:lnTo>
                <a:lnTo>
                  <a:pt x="150262" y="93717"/>
                </a:lnTo>
                <a:lnTo>
                  <a:pt x="150262" y="87781"/>
                </a:lnTo>
                <a:close/>
                <a:moveTo>
                  <a:pt x="218674" y="87781"/>
                </a:moveTo>
                <a:lnTo>
                  <a:pt x="218674" y="93717"/>
                </a:lnTo>
                <a:lnTo>
                  <a:pt x="212739" y="93717"/>
                </a:lnTo>
                <a:lnTo>
                  <a:pt x="212739" y="87781"/>
                </a:lnTo>
                <a:close/>
                <a:moveTo>
                  <a:pt x="224921" y="87781"/>
                </a:moveTo>
                <a:lnTo>
                  <a:pt x="224921" y="93717"/>
                </a:lnTo>
                <a:lnTo>
                  <a:pt x="218987" y="93717"/>
                </a:lnTo>
                <a:lnTo>
                  <a:pt x="218987" y="87781"/>
                </a:lnTo>
                <a:close/>
                <a:moveTo>
                  <a:pt x="231170" y="87781"/>
                </a:moveTo>
                <a:lnTo>
                  <a:pt x="231170" y="93717"/>
                </a:lnTo>
                <a:lnTo>
                  <a:pt x="225234" y="93717"/>
                </a:lnTo>
                <a:lnTo>
                  <a:pt x="225234" y="87781"/>
                </a:lnTo>
                <a:close/>
                <a:moveTo>
                  <a:pt x="237417" y="87781"/>
                </a:moveTo>
                <a:lnTo>
                  <a:pt x="237417" y="93717"/>
                </a:lnTo>
                <a:lnTo>
                  <a:pt x="231481" y="93717"/>
                </a:lnTo>
                <a:lnTo>
                  <a:pt x="231481" y="87781"/>
                </a:lnTo>
                <a:close/>
                <a:moveTo>
                  <a:pt x="243664" y="87781"/>
                </a:moveTo>
                <a:lnTo>
                  <a:pt x="243664" y="93717"/>
                </a:lnTo>
                <a:lnTo>
                  <a:pt x="237729" y="93717"/>
                </a:lnTo>
                <a:lnTo>
                  <a:pt x="237729" y="87781"/>
                </a:lnTo>
                <a:close/>
                <a:moveTo>
                  <a:pt x="249911" y="87781"/>
                </a:moveTo>
                <a:lnTo>
                  <a:pt x="249911" y="93717"/>
                </a:lnTo>
                <a:lnTo>
                  <a:pt x="243977" y="93717"/>
                </a:lnTo>
                <a:lnTo>
                  <a:pt x="243977" y="87781"/>
                </a:lnTo>
                <a:close/>
                <a:moveTo>
                  <a:pt x="256161" y="87781"/>
                </a:moveTo>
                <a:lnTo>
                  <a:pt x="256161" y="93717"/>
                </a:lnTo>
                <a:lnTo>
                  <a:pt x="250225" y="93717"/>
                </a:lnTo>
                <a:lnTo>
                  <a:pt x="250225" y="87781"/>
                </a:lnTo>
                <a:close/>
                <a:moveTo>
                  <a:pt x="262409" y="87781"/>
                </a:moveTo>
                <a:lnTo>
                  <a:pt x="262409" y="93717"/>
                </a:lnTo>
                <a:lnTo>
                  <a:pt x="256474" y="93717"/>
                </a:lnTo>
                <a:lnTo>
                  <a:pt x="256474" y="87781"/>
                </a:lnTo>
                <a:close/>
                <a:moveTo>
                  <a:pt x="268656" y="87781"/>
                </a:moveTo>
                <a:lnTo>
                  <a:pt x="268656" y="93717"/>
                </a:lnTo>
                <a:lnTo>
                  <a:pt x="262721" y="93717"/>
                </a:lnTo>
                <a:lnTo>
                  <a:pt x="262721" y="87781"/>
                </a:lnTo>
                <a:close/>
                <a:moveTo>
                  <a:pt x="274904" y="87781"/>
                </a:moveTo>
                <a:lnTo>
                  <a:pt x="274904" y="93717"/>
                </a:lnTo>
                <a:lnTo>
                  <a:pt x="268968" y="93717"/>
                </a:lnTo>
                <a:lnTo>
                  <a:pt x="268968" y="87781"/>
                </a:lnTo>
                <a:close/>
                <a:moveTo>
                  <a:pt x="6251" y="94028"/>
                </a:moveTo>
                <a:lnTo>
                  <a:pt x="6251" y="99964"/>
                </a:lnTo>
                <a:lnTo>
                  <a:pt x="315" y="99964"/>
                </a:lnTo>
                <a:lnTo>
                  <a:pt x="315" y="94028"/>
                </a:lnTo>
                <a:close/>
                <a:moveTo>
                  <a:pt x="12498" y="94028"/>
                </a:moveTo>
                <a:lnTo>
                  <a:pt x="12498" y="99964"/>
                </a:lnTo>
                <a:lnTo>
                  <a:pt x="6562" y="99964"/>
                </a:lnTo>
                <a:lnTo>
                  <a:pt x="6562" y="94028"/>
                </a:lnTo>
                <a:close/>
                <a:moveTo>
                  <a:pt x="18745" y="94028"/>
                </a:moveTo>
                <a:lnTo>
                  <a:pt x="18745" y="99964"/>
                </a:lnTo>
                <a:lnTo>
                  <a:pt x="12810" y="99964"/>
                </a:lnTo>
                <a:lnTo>
                  <a:pt x="12810" y="94028"/>
                </a:lnTo>
                <a:close/>
                <a:moveTo>
                  <a:pt x="24992" y="94028"/>
                </a:moveTo>
                <a:lnTo>
                  <a:pt x="24992" y="99964"/>
                </a:lnTo>
                <a:lnTo>
                  <a:pt x="19058" y="99964"/>
                </a:lnTo>
                <a:lnTo>
                  <a:pt x="19058" y="94028"/>
                </a:lnTo>
                <a:close/>
                <a:moveTo>
                  <a:pt x="31242" y="94028"/>
                </a:moveTo>
                <a:lnTo>
                  <a:pt x="31242" y="99964"/>
                </a:lnTo>
                <a:lnTo>
                  <a:pt x="25305" y="99964"/>
                </a:lnTo>
                <a:lnTo>
                  <a:pt x="25305" y="94028"/>
                </a:lnTo>
                <a:close/>
                <a:moveTo>
                  <a:pt x="37489" y="94028"/>
                </a:moveTo>
                <a:lnTo>
                  <a:pt x="37489" y="99964"/>
                </a:lnTo>
                <a:lnTo>
                  <a:pt x="31553" y="99964"/>
                </a:lnTo>
                <a:lnTo>
                  <a:pt x="31553" y="94028"/>
                </a:lnTo>
                <a:close/>
                <a:moveTo>
                  <a:pt x="43737" y="94028"/>
                </a:moveTo>
                <a:lnTo>
                  <a:pt x="43737" y="99964"/>
                </a:lnTo>
                <a:lnTo>
                  <a:pt x="37802" y="99964"/>
                </a:lnTo>
                <a:lnTo>
                  <a:pt x="37802" y="94028"/>
                </a:lnTo>
                <a:close/>
                <a:moveTo>
                  <a:pt x="49985" y="94028"/>
                </a:moveTo>
                <a:lnTo>
                  <a:pt x="49985" y="99964"/>
                </a:lnTo>
                <a:lnTo>
                  <a:pt x="44049" y="99964"/>
                </a:lnTo>
                <a:lnTo>
                  <a:pt x="44049" y="94028"/>
                </a:lnTo>
                <a:close/>
                <a:moveTo>
                  <a:pt x="56232" y="94028"/>
                </a:moveTo>
                <a:lnTo>
                  <a:pt x="56232" y="99964"/>
                </a:lnTo>
                <a:lnTo>
                  <a:pt x="50296" y="99964"/>
                </a:lnTo>
                <a:lnTo>
                  <a:pt x="50296" y="94028"/>
                </a:lnTo>
                <a:close/>
                <a:moveTo>
                  <a:pt x="62480" y="94028"/>
                </a:moveTo>
                <a:lnTo>
                  <a:pt x="62480" y="99964"/>
                </a:lnTo>
                <a:lnTo>
                  <a:pt x="56545" y="99964"/>
                </a:lnTo>
                <a:lnTo>
                  <a:pt x="56545" y="94028"/>
                </a:lnTo>
                <a:close/>
                <a:moveTo>
                  <a:pt x="68727" y="94028"/>
                </a:moveTo>
                <a:lnTo>
                  <a:pt x="68727" y="99964"/>
                </a:lnTo>
                <a:lnTo>
                  <a:pt x="62792" y="99964"/>
                </a:lnTo>
                <a:lnTo>
                  <a:pt x="62792" y="94028"/>
                </a:lnTo>
                <a:close/>
                <a:moveTo>
                  <a:pt x="74975" y="94028"/>
                </a:moveTo>
                <a:lnTo>
                  <a:pt x="74975" y="99964"/>
                </a:lnTo>
                <a:lnTo>
                  <a:pt x="69039" y="99964"/>
                </a:lnTo>
                <a:lnTo>
                  <a:pt x="69039" y="94028"/>
                </a:lnTo>
                <a:close/>
                <a:moveTo>
                  <a:pt x="81223" y="94028"/>
                </a:moveTo>
                <a:lnTo>
                  <a:pt x="81223" y="99964"/>
                </a:lnTo>
                <a:lnTo>
                  <a:pt x="75286" y="99964"/>
                </a:lnTo>
                <a:lnTo>
                  <a:pt x="75286" y="94028"/>
                </a:lnTo>
                <a:close/>
                <a:moveTo>
                  <a:pt x="87470" y="94028"/>
                </a:moveTo>
                <a:lnTo>
                  <a:pt x="87470" y="99964"/>
                </a:lnTo>
                <a:lnTo>
                  <a:pt x="81535" y="99964"/>
                </a:lnTo>
                <a:lnTo>
                  <a:pt x="81535" y="94028"/>
                </a:lnTo>
                <a:close/>
                <a:moveTo>
                  <a:pt x="93718" y="94028"/>
                </a:moveTo>
                <a:lnTo>
                  <a:pt x="93718" y="99964"/>
                </a:lnTo>
                <a:lnTo>
                  <a:pt x="87784" y="99964"/>
                </a:lnTo>
                <a:lnTo>
                  <a:pt x="87784" y="94028"/>
                </a:lnTo>
                <a:close/>
                <a:moveTo>
                  <a:pt x="99967" y="94028"/>
                </a:moveTo>
                <a:lnTo>
                  <a:pt x="99967" y="99964"/>
                </a:lnTo>
                <a:lnTo>
                  <a:pt x="94031" y="99964"/>
                </a:lnTo>
                <a:lnTo>
                  <a:pt x="94031" y="94028"/>
                </a:lnTo>
                <a:close/>
                <a:moveTo>
                  <a:pt x="106214" y="94029"/>
                </a:moveTo>
                <a:lnTo>
                  <a:pt x="106214" y="99964"/>
                </a:lnTo>
                <a:lnTo>
                  <a:pt x="100278" y="99964"/>
                </a:lnTo>
                <a:lnTo>
                  <a:pt x="100278" y="94029"/>
                </a:lnTo>
                <a:close/>
                <a:moveTo>
                  <a:pt x="112461" y="94029"/>
                </a:moveTo>
                <a:lnTo>
                  <a:pt x="112461" y="99964"/>
                </a:lnTo>
                <a:lnTo>
                  <a:pt x="106527" y="99964"/>
                </a:lnTo>
                <a:lnTo>
                  <a:pt x="106527" y="94029"/>
                </a:lnTo>
                <a:close/>
                <a:moveTo>
                  <a:pt x="118710" y="94029"/>
                </a:moveTo>
                <a:lnTo>
                  <a:pt x="118710" y="99964"/>
                </a:lnTo>
                <a:lnTo>
                  <a:pt x="112774" y="99964"/>
                </a:lnTo>
                <a:lnTo>
                  <a:pt x="112774" y="94029"/>
                </a:lnTo>
                <a:close/>
                <a:moveTo>
                  <a:pt x="124957" y="94029"/>
                </a:moveTo>
                <a:lnTo>
                  <a:pt x="124957" y="99964"/>
                </a:lnTo>
                <a:lnTo>
                  <a:pt x="119021" y="99964"/>
                </a:lnTo>
                <a:lnTo>
                  <a:pt x="119021" y="94029"/>
                </a:lnTo>
                <a:close/>
                <a:moveTo>
                  <a:pt x="131204" y="94029"/>
                </a:moveTo>
                <a:lnTo>
                  <a:pt x="131204" y="99964"/>
                </a:lnTo>
                <a:lnTo>
                  <a:pt x="125270" y="99964"/>
                </a:lnTo>
                <a:lnTo>
                  <a:pt x="125270" y="94029"/>
                </a:lnTo>
                <a:close/>
                <a:moveTo>
                  <a:pt x="137451" y="94029"/>
                </a:moveTo>
                <a:lnTo>
                  <a:pt x="137451" y="99964"/>
                </a:lnTo>
                <a:lnTo>
                  <a:pt x="131517" y="99964"/>
                </a:lnTo>
                <a:lnTo>
                  <a:pt x="131517" y="94029"/>
                </a:lnTo>
                <a:close/>
                <a:moveTo>
                  <a:pt x="143702" y="94029"/>
                </a:moveTo>
                <a:lnTo>
                  <a:pt x="143702" y="99964"/>
                </a:lnTo>
                <a:lnTo>
                  <a:pt x="137766" y="99964"/>
                </a:lnTo>
                <a:lnTo>
                  <a:pt x="137766" y="94029"/>
                </a:lnTo>
                <a:close/>
                <a:moveTo>
                  <a:pt x="149949" y="94029"/>
                </a:moveTo>
                <a:lnTo>
                  <a:pt x="149949" y="99964"/>
                </a:lnTo>
                <a:lnTo>
                  <a:pt x="144015" y="99964"/>
                </a:lnTo>
                <a:lnTo>
                  <a:pt x="144015" y="94029"/>
                </a:lnTo>
                <a:close/>
                <a:moveTo>
                  <a:pt x="156196" y="94029"/>
                </a:moveTo>
                <a:lnTo>
                  <a:pt x="156196" y="99964"/>
                </a:lnTo>
                <a:lnTo>
                  <a:pt x="150262" y="99964"/>
                </a:lnTo>
                <a:lnTo>
                  <a:pt x="150262" y="94029"/>
                </a:lnTo>
                <a:close/>
                <a:moveTo>
                  <a:pt x="162445" y="94028"/>
                </a:moveTo>
                <a:lnTo>
                  <a:pt x="162445" y="99964"/>
                </a:lnTo>
                <a:lnTo>
                  <a:pt x="156509" y="99964"/>
                </a:lnTo>
                <a:lnTo>
                  <a:pt x="156509" y="94028"/>
                </a:lnTo>
                <a:close/>
                <a:moveTo>
                  <a:pt x="168692" y="94028"/>
                </a:moveTo>
                <a:lnTo>
                  <a:pt x="168692" y="99964"/>
                </a:lnTo>
                <a:lnTo>
                  <a:pt x="162756" y="99964"/>
                </a:lnTo>
                <a:lnTo>
                  <a:pt x="162756" y="94028"/>
                </a:lnTo>
                <a:close/>
                <a:moveTo>
                  <a:pt x="174939" y="94028"/>
                </a:moveTo>
                <a:lnTo>
                  <a:pt x="174939" y="99964"/>
                </a:lnTo>
                <a:lnTo>
                  <a:pt x="169005" y="99964"/>
                </a:lnTo>
                <a:lnTo>
                  <a:pt x="169005" y="94028"/>
                </a:lnTo>
                <a:close/>
                <a:moveTo>
                  <a:pt x="181186" y="94028"/>
                </a:moveTo>
                <a:lnTo>
                  <a:pt x="181186" y="99964"/>
                </a:lnTo>
                <a:lnTo>
                  <a:pt x="175252" y="99964"/>
                </a:lnTo>
                <a:lnTo>
                  <a:pt x="175252" y="94028"/>
                </a:lnTo>
                <a:close/>
                <a:moveTo>
                  <a:pt x="187435" y="94028"/>
                </a:moveTo>
                <a:lnTo>
                  <a:pt x="187435" y="99964"/>
                </a:lnTo>
                <a:lnTo>
                  <a:pt x="181499" y="99964"/>
                </a:lnTo>
                <a:lnTo>
                  <a:pt x="181499" y="94028"/>
                </a:lnTo>
                <a:close/>
                <a:moveTo>
                  <a:pt x="193684" y="94028"/>
                </a:moveTo>
                <a:lnTo>
                  <a:pt x="193684" y="99964"/>
                </a:lnTo>
                <a:lnTo>
                  <a:pt x="187749" y="99964"/>
                </a:lnTo>
                <a:lnTo>
                  <a:pt x="187749" y="94028"/>
                </a:lnTo>
                <a:close/>
                <a:moveTo>
                  <a:pt x="199931" y="94028"/>
                </a:moveTo>
                <a:lnTo>
                  <a:pt x="199931" y="99964"/>
                </a:lnTo>
                <a:lnTo>
                  <a:pt x="193996" y="99964"/>
                </a:lnTo>
                <a:lnTo>
                  <a:pt x="193996" y="94028"/>
                </a:lnTo>
                <a:close/>
                <a:moveTo>
                  <a:pt x="206180" y="94028"/>
                </a:moveTo>
                <a:lnTo>
                  <a:pt x="206180" y="99964"/>
                </a:lnTo>
                <a:lnTo>
                  <a:pt x="200244" y="99964"/>
                </a:lnTo>
                <a:lnTo>
                  <a:pt x="200244" y="94028"/>
                </a:lnTo>
                <a:close/>
                <a:moveTo>
                  <a:pt x="212427" y="94028"/>
                </a:moveTo>
                <a:lnTo>
                  <a:pt x="212427" y="99964"/>
                </a:lnTo>
                <a:lnTo>
                  <a:pt x="206491" y="99964"/>
                </a:lnTo>
                <a:lnTo>
                  <a:pt x="206491" y="94028"/>
                </a:lnTo>
                <a:close/>
                <a:moveTo>
                  <a:pt x="218674" y="94028"/>
                </a:moveTo>
                <a:lnTo>
                  <a:pt x="218674" y="99964"/>
                </a:lnTo>
                <a:lnTo>
                  <a:pt x="212739" y="99964"/>
                </a:lnTo>
                <a:lnTo>
                  <a:pt x="212739" y="94028"/>
                </a:lnTo>
                <a:close/>
                <a:moveTo>
                  <a:pt x="224921" y="94029"/>
                </a:moveTo>
                <a:lnTo>
                  <a:pt x="224921" y="99964"/>
                </a:lnTo>
                <a:lnTo>
                  <a:pt x="218987" y="99964"/>
                </a:lnTo>
                <a:lnTo>
                  <a:pt x="218987" y="94029"/>
                </a:lnTo>
                <a:close/>
                <a:moveTo>
                  <a:pt x="231170" y="94029"/>
                </a:moveTo>
                <a:lnTo>
                  <a:pt x="231170" y="99964"/>
                </a:lnTo>
                <a:lnTo>
                  <a:pt x="225234" y="99964"/>
                </a:lnTo>
                <a:lnTo>
                  <a:pt x="225234" y="94029"/>
                </a:lnTo>
                <a:close/>
                <a:moveTo>
                  <a:pt x="237417" y="94029"/>
                </a:moveTo>
                <a:lnTo>
                  <a:pt x="237417" y="99964"/>
                </a:lnTo>
                <a:lnTo>
                  <a:pt x="231481" y="99964"/>
                </a:lnTo>
                <a:lnTo>
                  <a:pt x="231481" y="94029"/>
                </a:lnTo>
                <a:close/>
                <a:moveTo>
                  <a:pt x="243664" y="94029"/>
                </a:moveTo>
                <a:lnTo>
                  <a:pt x="243664" y="99964"/>
                </a:lnTo>
                <a:lnTo>
                  <a:pt x="237729" y="99964"/>
                </a:lnTo>
                <a:lnTo>
                  <a:pt x="237729" y="94029"/>
                </a:lnTo>
                <a:close/>
                <a:moveTo>
                  <a:pt x="249911" y="94029"/>
                </a:moveTo>
                <a:lnTo>
                  <a:pt x="249911" y="99964"/>
                </a:lnTo>
                <a:lnTo>
                  <a:pt x="243977" y="99964"/>
                </a:lnTo>
                <a:lnTo>
                  <a:pt x="243977" y="94029"/>
                </a:lnTo>
                <a:close/>
                <a:moveTo>
                  <a:pt x="256161" y="94029"/>
                </a:moveTo>
                <a:lnTo>
                  <a:pt x="256161" y="99964"/>
                </a:lnTo>
                <a:lnTo>
                  <a:pt x="250225" y="99964"/>
                </a:lnTo>
                <a:lnTo>
                  <a:pt x="250225" y="94029"/>
                </a:lnTo>
                <a:close/>
                <a:moveTo>
                  <a:pt x="262409" y="94029"/>
                </a:moveTo>
                <a:lnTo>
                  <a:pt x="262409" y="99964"/>
                </a:lnTo>
                <a:lnTo>
                  <a:pt x="256474" y="99964"/>
                </a:lnTo>
                <a:lnTo>
                  <a:pt x="256474" y="94029"/>
                </a:lnTo>
                <a:close/>
                <a:moveTo>
                  <a:pt x="268656" y="94029"/>
                </a:moveTo>
                <a:lnTo>
                  <a:pt x="268656" y="99964"/>
                </a:lnTo>
                <a:lnTo>
                  <a:pt x="262721" y="99964"/>
                </a:lnTo>
                <a:lnTo>
                  <a:pt x="262721" y="94029"/>
                </a:lnTo>
                <a:close/>
                <a:moveTo>
                  <a:pt x="274904" y="94029"/>
                </a:moveTo>
                <a:lnTo>
                  <a:pt x="274904" y="99964"/>
                </a:lnTo>
                <a:lnTo>
                  <a:pt x="268968" y="99964"/>
                </a:lnTo>
                <a:lnTo>
                  <a:pt x="268968" y="94029"/>
                </a:lnTo>
                <a:close/>
                <a:moveTo>
                  <a:pt x="6251" y="100276"/>
                </a:moveTo>
                <a:lnTo>
                  <a:pt x="6251" y="106211"/>
                </a:lnTo>
                <a:lnTo>
                  <a:pt x="315" y="106211"/>
                </a:lnTo>
                <a:lnTo>
                  <a:pt x="315" y="100276"/>
                </a:lnTo>
                <a:close/>
                <a:moveTo>
                  <a:pt x="12498" y="100276"/>
                </a:moveTo>
                <a:lnTo>
                  <a:pt x="12498" y="106211"/>
                </a:lnTo>
                <a:lnTo>
                  <a:pt x="6562" y="106211"/>
                </a:lnTo>
                <a:lnTo>
                  <a:pt x="6562" y="100276"/>
                </a:lnTo>
                <a:close/>
                <a:moveTo>
                  <a:pt x="18745" y="100276"/>
                </a:moveTo>
                <a:lnTo>
                  <a:pt x="18745" y="106211"/>
                </a:lnTo>
                <a:lnTo>
                  <a:pt x="12810" y="106211"/>
                </a:lnTo>
                <a:lnTo>
                  <a:pt x="12810" y="100276"/>
                </a:lnTo>
                <a:close/>
                <a:moveTo>
                  <a:pt x="24992" y="100276"/>
                </a:moveTo>
                <a:lnTo>
                  <a:pt x="24992" y="106211"/>
                </a:lnTo>
                <a:lnTo>
                  <a:pt x="19058" y="106211"/>
                </a:lnTo>
                <a:lnTo>
                  <a:pt x="19058" y="100276"/>
                </a:lnTo>
                <a:close/>
                <a:moveTo>
                  <a:pt x="31242" y="100276"/>
                </a:moveTo>
                <a:lnTo>
                  <a:pt x="31242" y="106211"/>
                </a:lnTo>
                <a:lnTo>
                  <a:pt x="25305" y="106211"/>
                </a:lnTo>
                <a:lnTo>
                  <a:pt x="25305" y="100276"/>
                </a:lnTo>
                <a:close/>
                <a:moveTo>
                  <a:pt x="37489" y="100276"/>
                </a:moveTo>
                <a:lnTo>
                  <a:pt x="37489" y="106211"/>
                </a:lnTo>
                <a:lnTo>
                  <a:pt x="31553" y="106211"/>
                </a:lnTo>
                <a:lnTo>
                  <a:pt x="31553" y="100276"/>
                </a:lnTo>
                <a:close/>
                <a:moveTo>
                  <a:pt x="43737" y="100276"/>
                </a:moveTo>
                <a:lnTo>
                  <a:pt x="43737" y="106211"/>
                </a:lnTo>
                <a:lnTo>
                  <a:pt x="37802" y="106211"/>
                </a:lnTo>
                <a:lnTo>
                  <a:pt x="37802" y="100276"/>
                </a:lnTo>
                <a:close/>
                <a:moveTo>
                  <a:pt x="49985" y="100276"/>
                </a:moveTo>
                <a:lnTo>
                  <a:pt x="49985" y="106211"/>
                </a:lnTo>
                <a:lnTo>
                  <a:pt x="44049" y="106211"/>
                </a:lnTo>
                <a:lnTo>
                  <a:pt x="44049" y="100276"/>
                </a:lnTo>
                <a:close/>
                <a:moveTo>
                  <a:pt x="56232" y="100276"/>
                </a:moveTo>
                <a:lnTo>
                  <a:pt x="56232" y="106211"/>
                </a:lnTo>
                <a:lnTo>
                  <a:pt x="50296" y="106211"/>
                </a:lnTo>
                <a:lnTo>
                  <a:pt x="50296" y="100276"/>
                </a:lnTo>
                <a:close/>
                <a:moveTo>
                  <a:pt x="62480" y="100276"/>
                </a:moveTo>
                <a:lnTo>
                  <a:pt x="62480" y="106211"/>
                </a:lnTo>
                <a:lnTo>
                  <a:pt x="56545" y="106211"/>
                </a:lnTo>
                <a:lnTo>
                  <a:pt x="56545" y="100276"/>
                </a:lnTo>
                <a:close/>
                <a:moveTo>
                  <a:pt x="68727" y="100276"/>
                </a:moveTo>
                <a:lnTo>
                  <a:pt x="68727" y="106211"/>
                </a:lnTo>
                <a:lnTo>
                  <a:pt x="62792" y="106211"/>
                </a:lnTo>
                <a:lnTo>
                  <a:pt x="62792" y="100276"/>
                </a:lnTo>
                <a:close/>
                <a:moveTo>
                  <a:pt x="74975" y="100276"/>
                </a:moveTo>
                <a:lnTo>
                  <a:pt x="74975" y="106211"/>
                </a:lnTo>
                <a:lnTo>
                  <a:pt x="69039" y="106211"/>
                </a:lnTo>
                <a:lnTo>
                  <a:pt x="69039" y="100276"/>
                </a:lnTo>
                <a:close/>
                <a:moveTo>
                  <a:pt x="81223" y="100276"/>
                </a:moveTo>
                <a:lnTo>
                  <a:pt x="81223" y="106211"/>
                </a:lnTo>
                <a:lnTo>
                  <a:pt x="75286" y="106211"/>
                </a:lnTo>
                <a:lnTo>
                  <a:pt x="75286" y="100276"/>
                </a:lnTo>
                <a:close/>
                <a:moveTo>
                  <a:pt x="87470" y="100276"/>
                </a:moveTo>
                <a:lnTo>
                  <a:pt x="87470" y="106211"/>
                </a:lnTo>
                <a:lnTo>
                  <a:pt x="81535" y="106211"/>
                </a:lnTo>
                <a:lnTo>
                  <a:pt x="81535" y="100276"/>
                </a:lnTo>
                <a:close/>
                <a:moveTo>
                  <a:pt x="93718" y="100276"/>
                </a:moveTo>
                <a:lnTo>
                  <a:pt x="93718" y="106211"/>
                </a:lnTo>
                <a:lnTo>
                  <a:pt x="87784" y="106211"/>
                </a:lnTo>
                <a:lnTo>
                  <a:pt x="87784" y="100276"/>
                </a:lnTo>
                <a:close/>
                <a:moveTo>
                  <a:pt x="99967" y="100276"/>
                </a:moveTo>
                <a:lnTo>
                  <a:pt x="99967" y="106211"/>
                </a:lnTo>
                <a:lnTo>
                  <a:pt x="94031" y="106211"/>
                </a:lnTo>
                <a:lnTo>
                  <a:pt x="94031" y="100276"/>
                </a:lnTo>
                <a:close/>
                <a:moveTo>
                  <a:pt x="106214" y="100276"/>
                </a:moveTo>
                <a:lnTo>
                  <a:pt x="106214" y="106211"/>
                </a:lnTo>
                <a:lnTo>
                  <a:pt x="100278" y="106211"/>
                </a:lnTo>
                <a:lnTo>
                  <a:pt x="100278" y="100276"/>
                </a:lnTo>
                <a:close/>
                <a:moveTo>
                  <a:pt x="112461" y="100276"/>
                </a:moveTo>
                <a:lnTo>
                  <a:pt x="112461" y="106211"/>
                </a:lnTo>
                <a:lnTo>
                  <a:pt x="106527" y="106211"/>
                </a:lnTo>
                <a:lnTo>
                  <a:pt x="106527" y="100276"/>
                </a:lnTo>
                <a:close/>
                <a:moveTo>
                  <a:pt x="118710" y="100276"/>
                </a:moveTo>
                <a:lnTo>
                  <a:pt x="118710" y="106211"/>
                </a:lnTo>
                <a:lnTo>
                  <a:pt x="112774" y="106211"/>
                </a:lnTo>
                <a:lnTo>
                  <a:pt x="112774" y="100276"/>
                </a:lnTo>
                <a:close/>
                <a:moveTo>
                  <a:pt x="124957" y="100276"/>
                </a:moveTo>
                <a:lnTo>
                  <a:pt x="124957" y="106211"/>
                </a:lnTo>
                <a:lnTo>
                  <a:pt x="119021" y="106211"/>
                </a:lnTo>
                <a:lnTo>
                  <a:pt x="119021" y="100276"/>
                </a:lnTo>
                <a:close/>
                <a:moveTo>
                  <a:pt x="131204" y="100276"/>
                </a:moveTo>
                <a:lnTo>
                  <a:pt x="131204" y="106211"/>
                </a:lnTo>
                <a:lnTo>
                  <a:pt x="125270" y="106211"/>
                </a:lnTo>
                <a:lnTo>
                  <a:pt x="125270" y="100276"/>
                </a:lnTo>
                <a:close/>
                <a:moveTo>
                  <a:pt x="137451" y="100276"/>
                </a:moveTo>
                <a:lnTo>
                  <a:pt x="137451" y="106211"/>
                </a:lnTo>
                <a:lnTo>
                  <a:pt x="131517" y="106211"/>
                </a:lnTo>
                <a:lnTo>
                  <a:pt x="131517" y="100276"/>
                </a:lnTo>
                <a:close/>
                <a:moveTo>
                  <a:pt x="143702" y="100276"/>
                </a:moveTo>
                <a:lnTo>
                  <a:pt x="143702" y="106211"/>
                </a:lnTo>
                <a:lnTo>
                  <a:pt x="137766" y="106211"/>
                </a:lnTo>
                <a:lnTo>
                  <a:pt x="137766" y="100276"/>
                </a:lnTo>
                <a:close/>
                <a:moveTo>
                  <a:pt x="149949" y="100276"/>
                </a:moveTo>
                <a:lnTo>
                  <a:pt x="149949" y="106211"/>
                </a:lnTo>
                <a:lnTo>
                  <a:pt x="144015" y="106211"/>
                </a:lnTo>
                <a:lnTo>
                  <a:pt x="144015" y="100276"/>
                </a:lnTo>
                <a:close/>
                <a:moveTo>
                  <a:pt x="156196" y="100276"/>
                </a:moveTo>
                <a:lnTo>
                  <a:pt x="156196" y="106211"/>
                </a:lnTo>
                <a:lnTo>
                  <a:pt x="150262" y="106211"/>
                </a:lnTo>
                <a:lnTo>
                  <a:pt x="150262" y="100276"/>
                </a:lnTo>
                <a:close/>
                <a:moveTo>
                  <a:pt x="162445" y="100276"/>
                </a:moveTo>
                <a:lnTo>
                  <a:pt x="162445" y="106211"/>
                </a:lnTo>
                <a:lnTo>
                  <a:pt x="156509" y="106211"/>
                </a:lnTo>
                <a:lnTo>
                  <a:pt x="156509" y="100276"/>
                </a:lnTo>
                <a:close/>
                <a:moveTo>
                  <a:pt x="168692" y="100276"/>
                </a:moveTo>
                <a:lnTo>
                  <a:pt x="168692" y="106211"/>
                </a:lnTo>
                <a:lnTo>
                  <a:pt x="162756" y="106211"/>
                </a:lnTo>
                <a:lnTo>
                  <a:pt x="162756" y="100276"/>
                </a:lnTo>
                <a:close/>
                <a:moveTo>
                  <a:pt x="174939" y="100276"/>
                </a:moveTo>
                <a:lnTo>
                  <a:pt x="174939" y="106211"/>
                </a:lnTo>
                <a:lnTo>
                  <a:pt x="169005" y="106211"/>
                </a:lnTo>
                <a:lnTo>
                  <a:pt x="169005" y="100276"/>
                </a:lnTo>
                <a:close/>
                <a:moveTo>
                  <a:pt x="181186" y="100276"/>
                </a:moveTo>
                <a:lnTo>
                  <a:pt x="181186" y="106211"/>
                </a:lnTo>
                <a:lnTo>
                  <a:pt x="175252" y="106211"/>
                </a:lnTo>
                <a:lnTo>
                  <a:pt x="175252" y="100276"/>
                </a:lnTo>
                <a:close/>
                <a:moveTo>
                  <a:pt x="187435" y="100276"/>
                </a:moveTo>
                <a:lnTo>
                  <a:pt x="187435" y="106211"/>
                </a:lnTo>
                <a:lnTo>
                  <a:pt x="181499" y="106211"/>
                </a:lnTo>
                <a:lnTo>
                  <a:pt x="181499" y="100276"/>
                </a:lnTo>
                <a:close/>
                <a:moveTo>
                  <a:pt x="193684" y="100276"/>
                </a:moveTo>
                <a:lnTo>
                  <a:pt x="193684" y="106211"/>
                </a:lnTo>
                <a:lnTo>
                  <a:pt x="187749" y="106211"/>
                </a:lnTo>
                <a:lnTo>
                  <a:pt x="187749" y="100276"/>
                </a:lnTo>
                <a:close/>
                <a:moveTo>
                  <a:pt x="199931" y="100276"/>
                </a:moveTo>
                <a:lnTo>
                  <a:pt x="199931" y="106211"/>
                </a:lnTo>
                <a:lnTo>
                  <a:pt x="193996" y="106211"/>
                </a:lnTo>
                <a:lnTo>
                  <a:pt x="193996" y="100276"/>
                </a:lnTo>
                <a:close/>
                <a:moveTo>
                  <a:pt x="206180" y="100276"/>
                </a:moveTo>
                <a:lnTo>
                  <a:pt x="206180" y="106211"/>
                </a:lnTo>
                <a:lnTo>
                  <a:pt x="200244" y="106211"/>
                </a:lnTo>
                <a:lnTo>
                  <a:pt x="200244" y="100276"/>
                </a:lnTo>
                <a:close/>
                <a:moveTo>
                  <a:pt x="212427" y="100276"/>
                </a:moveTo>
                <a:lnTo>
                  <a:pt x="212427" y="106211"/>
                </a:lnTo>
                <a:lnTo>
                  <a:pt x="206491" y="106211"/>
                </a:lnTo>
                <a:lnTo>
                  <a:pt x="206491" y="100276"/>
                </a:lnTo>
                <a:close/>
                <a:moveTo>
                  <a:pt x="218674" y="100276"/>
                </a:moveTo>
                <a:lnTo>
                  <a:pt x="218674" y="106211"/>
                </a:lnTo>
                <a:lnTo>
                  <a:pt x="212739" y="106211"/>
                </a:lnTo>
                <a:lnTo>
                  <a:pt x="212739" y="100276"/>
                </a:lnTo>
                <a:close/>
                <a:moveTo>
                  <a:pt x="224921" y="100276"/>
                </a:moveTo>
                <a:lnTo>
                  <a:pt x="224921" y="106211"/>
                </a:lnTo>
                <a:lnTo>
                  <a:pt x="218987" y="106211"/>
                </a:lnTo>
                <a:lnTo>
                  <a:pt x="218987" y="100276"/>
                </a:lnTo>
                <a:close/>
                <a:moveTo>
                  <a:pt x="231170" y="100276"/>
                </a:moveTo>
                <a:lnTo>
                  <a:pt x="231170" y="106211"/>
                </a:lnTo>
                <a:lnTo>
                  <a:pt x="225234" y="106211"/>
                </a:lnTo>
                <a:lnTo>
                  <a:pt x="225234" y="100276"/>
                </a:lnTo>
                <a:close/>
                <a:moveTo>
                  <a:pt x="237417" y="100276"/>
                </a:moveTo>
                <a:lnTo>
                  <a:pt x="237417" y="106211"/>
                </a:lnTo>
                <a:lnTo>
                  <a:pt x="231481" y="106211"/>
                </a:lnTo>
                <a:lnTo>
                  <a:pt x="231481" y="100276"/>
                </a:lnTo>
                <a:close/>
                <a:moveTo>
                  <a:pt x="243664" y="100276"/>
                </a:moveTo>
                <a:lnTo>
                  <a:pt x="243664" y="106211"/>
                </a:lnTo>
                <a:lnTo>
                  <a:pt x="237729" y="106211"/>
                </a:lnTo>
                <a:lnTo>
                  <a:pt x="237729" y="100276"/>
                </a:lnTo>
                <a:close/>
                <a:moveTo>
                  <a:pt x="249911" y="100276"/>
                </a:moveTo>
                <a:lnTo>
                  <a:pt x="249911" y="106211"/>
                </a:lnTo>
                <a:lnTo>
                  <a:pt x="243977" y="106211"/>
                </a:lnTo>
                <a:lnTo>
                  <a:pt x="243977" y="100276"/>
                </a:lnTo>
                <a:close/>
                <a:moveTo>
                  <a:pt x="256161" y="100276"/>
                </a:moveTo>
                <a:lnTo>
                  <a:pt x="256161" y="106211"/>
                </a:lnTo>
                <a:lnTo>
                  <a:pt x="250225" y="106211"/>
                </a:lnTo>
                <a:lnTo>
                  <a:pt x="250225" y="100276"/>
                </a:lnTo>
                <a:close/>
                <a:moveTo>
                  <a:pt x="262409" y="100276"/>
                </a:moveTo>
                <a:lnTo>
                  <a:pt x="262409" y="106211"/>
                </a:lnTo>
                <a:lnTo>
                  <a:pt x="256474" y="106211"/>
                </a:lnTo>
                <a:lnTo>
                  <a:pt x="256474" y="100276"/>
                </a:lnTo>
                <a:close/>
                <a:moveTo>
                  <a:pt x="268656" y="100276"/>
                </a:moveTo>
                <a:lnTo>
                  <a:pt x="268656" y="106211"/>
                </a:lnTo>
                <a:lnTo>
                  <a:pt x="262721" y="106211"/>
                </a:lnTo>
                <a:lnTo>
                  <a:pt x="262721" y="100276"/>
                </a:lnTo>
                <a:close/>
                <a:moveTo>
                  <a:pt x="274904" y="100276"/>
                </a:moveTo>
                <a:lnTo>
                  <a:pt x="274904" y="106211"/>
                </a:lnTo>
                <a:lnTo>
                  <a:pt x="268968" y="106211"/>
                </a:lnTo>
                <a:lnTo>
                  <a:pt x="268968" y="100276"/>
                </a:lnTo>
                <a:close/>
                <a:moveTo>
                  <a:pt x="6251" y="106523"/>
                </a:moveTo>
                <a:lnTo>
                  <a:pt x="6251" y="112460"/>
                </a:lnTo>
                <a:lnTo>
                  <a:pt x="315" y="112460"/>
                </a:lnTo>
                <a:lnTo>
                  <a:pt x="315" y="106523"/>
                </a:lnTo>
                <a:close/>
                <a:moveTo>
                  <a:pt x="12498" y="106523"/>
                </a:moveTo>
                <a:lnTo>
                  <a:pt x="12498" y="112460"/>
                </a:lnTo>
                <a:lnTo>
                  <a:pt x="6562" y="112460"/>
                </a:lnTo>
                <a:lnTo>
                  <a:pt x="6562" y="106523"/>
                </a:lnTo>
                <a:close/>
                <a:moveTo>
                  <a:pt x="18745" y="106523"/>
                </a:moveTo>
                <a:lnTo>
                  <a:pt x="18745" y="112460"/>
                </a:lnTo>
                <a:lnTo>
                  <a:pt x="12810" y="112460"/>
                </a:lnTo>
                <a:lnTo>
                  <a:pt x="12810" y="106523"/>
                </a:lnTo>
                <a:close/>
                <a:moveTo>
                  <a:pt x="24992" y="106523"/>
                </a:moveTo>
                <a:lnTo>
                  <a:pt x="24992" y="112460"/>
                </a:lnTo>
                <a:lnTo>
                  <a:pt x="19058" y="112460"/>
                </a:lnTo>
                <a:lnTo>
                  <a:pt x="19058" y="106523"/>
                </a:lnTo>
                <a:close/>
                <a:moveTo>
                  <a:pt x="31242" y="106523"/>
                </a:moveTo>
                <a:lnTo>
                  <a:pt x="31242" y="112460"/>
                </a:lnTo>
                <a:lnTo>
                  <a:pt x="25305" y="112460"/>
                </a:lnTo>
                <a:lnTo>
                  <a:pt x="25305" y="106523"/>
                </a:lnTo>
                <a:close/>
                <a:moveTo>
                  <a:pt x="37489" y="106523"/>
                </a:moveTo>
                <a:lnTo>
                  <a:pt x="37489" y="112460"/>
                </a:lnTo>
                <a:lnTo>
                  <a:pt x="31553" y="112460"/>
                </a:lnTo>
                <a:lnTo>
                  <a:pt x="31553" y="106523"/>
                </a:lnTo>
                <a:close/>
                <a:moveTo>
                  <a:pt x="43737" y="106523"/>
                </a:moveTo>
                <a:lnTo>
                  <a:pt x="43737" y="112460"/>
                </a:lnTo>
                <a:lnTo>
                  <a:pt x="37802" y="112460"/>
                </a:lnTo>
                <a:lnTo>
                  <a:pt x="37802" y="106523"/>
                </a:lnTo>
                <a:close/>
                <a:moveTo>
                  <a:pt x="49985" y="106523"/>
                </a:moveTo>
                <a:lnTo>
                  <a:pt x="49985" y="112460"/>
                </a:lnTo>
                <a:lnTo>
                  <a:pt x="44049" y="112460"/>
                </a:lnTo>
                <a:lnTo>
                  <a:pt x="44049" y="106523"/>
                </a:lnTo>
                <a:close/>
                <a:moveTo>
                  <a:pt x="56232" y="106523"/>
                </a:moveTo>
                <a:lnTo>
                  <a:pt x="56232" y="112460"/>
                </a:lnTo>
                <a:lnTo>
                  <a:pt x="50296" y="112460"/>
                </a:lnTo>
                <a:lnTo>
                  <a:pt x="50296" y="106523"/>
                </a:lnTo>
                <a:close/>
                <a:moveTo>
                  <a:pt x="62480" y="106523"/>
                </a:moveTo>
                <a:lnTo>
                  <a:pt x="62480" y="112460"/>
                </a:lnTo>
                <a:lnTo>
                  <a:pt x="56545" y="112460"/>
                </a:lnTo>
                <a:lnTo>
                  <a:pt x="56545" y="106523"/>
                </a:lnTo>
                <a:close/>
                <a:moveTo>
                  <a:pt x="68727" y="106523"/>
                </a:moveTo>
                <a:lnTo>
                  <a:pt x="68727" y="112460"/>
                </a:lnTo>
                <a:lnTo>
                  <a:pt x="62792" y="112460"/>
                </a:lnTo>
                <a:lnTo>
                  <a:pt x="62792" y="106523"/>
                </a:lnTo>
                <a:close/>
                <a:moveTo>
                  <a:pt x="74975" y="106523"/>
                </a:moveTo>
                <a:lnTo>
                  <a:pt x="74975" y="112460"/>
                </a:lnTo>
                <a:lnTo>
                  <a:pt x="69039" y="112460"/>
                </a:lnTo>
                <a:lnTo>
                  <a:pt x="69039" y="106523"/>
                </a:lnTo>
                <a:close/>
                <a:moveTo>
                  <a:pt x="81223" y="106523"/>
                </a:moveTo>
                <a:lnTo>
                  <a:pt x="81223" y="112460"/>
                </a:lnTo>
                <a:lnTo>
                  <a:pt x="75286" y="112460"/>
                </a:lnTo>
                <a:lnTo>
                  <a:pt x="75286" y="106523"/>
                </a:lnTo>
                <a:close/>
                <a:moveTo>
                  <a:pt x="87470" y="106523"/>
                </a:moveTo>
                <a:lnTo>
                  <a:pt x="87470" y="112460"/>
                </a:lnTo>
                <a:lnTo>
                  <a:pt x="81535" y="112460"/>
                </a:lnTo>
                <a:lnTo>
                  <a:pt x="81535" y="106523"/>
                </a:lnTo>
                <a:close/>
                <a:moveTo>
                  <a:pt x="93718" y="106523"/>
                </a:moveTo>
                <a:lnTo>
                  <a:pt x="93718" y="112460"/>
                </a:lnTo>
                <a:lnTo>
                  <a:pt x="87784" y="112460"/>
                </a:lnTo>
                <a:lnTo>
                  <a:pt x="87784" y="106523"/>
                </a:lnTo>
                <a:close/>
                <a:moveTo>
                  <a:pt x="99967" y="106523"/>
                </a:moveTo>
                <a:lnTo>
                  <a:pt x="99967" y="112460"/>
                </a:lnTo>
                <a:lnTo>
                  <a:pt x="94031" y="112460"/>
                </a:lnTo>
                <a:lnTo>
                  <a:pt x="94031" y="106523"/>
                </a:lnTo>
                <a:close/>
                <a:moveTo>
                  <a:pt x="106214" y="106523"/>
                </a:moveTo>
                <a:lnTo>
                  <a:pt x="106214" y="112460"/>
                </a:lnTo>
                <a:lnTo>
                  <a:pt x="100278" y="112460"/>
                </a:lnTo>
                <a:lnTo>
                  <a:pt x="100278" y="106523"/>
                </a:lnTo>
                <a:close/>
                <a:moveTo>
                  <a:pt x="112461" y="106523"/>
                </a:moveTo>
                <a:lnTo>
                  <a:pt x="112461" y="112460"/>
                </a:lnTo>
                <a:lnTo>
                  <a:pt x="106527" y="112460"/>
                </a:lnTo>
                <a:lnTo>
                  <a:pt x="106527" y="106523"/>
                </a:lnTo>
                <a:close/>
                <a:moveTo>
                  <a:pt x="118710" y="106523"/>
                </a:moveTo>
                <a:lnTo>
                  <a:pt x="118710" y="112460"/>
                </a:lnTo>
                <a:lnTo>
                  <a:pt x="112774" y="112460"/>
                </a:lnTo>
                <a:lnTo>
                  <a:pt x="112774" y="106523"/>
                </a:lnTo>
                <a:close/>
                <a:moveTo>
                  <a:pt x="124957" y="106523"/>
                </a:moveTo>
                <a:lnTo>
                  <a:pt x="124957" y="112460"/>
                </a:lnTo>
                <a:lnTo>
                  <a:pt x="119021" y="112460"/>
                </a:lnTo>
                <a:lnTo>
                  <a:pt x="119021" y="106523"/>
                </a:lnTo>
                <a:close/>
                <a:moveTo>
                  <a:pt x="131204" y="106523"/>
                </a:moveTo>
                <a:lnTo>
                  <a:pt x="131204" y="112460"/>
                </a:lnTo>
                <a:lnTo>
                  <a:pt x="125270" y="112460"/>
                </a:lnTo>
                <a:lnTo>
                  <a:pt x="125270" y="106523"/>
                </a:lnTo>
                <a:close/>
                <a:moveTo>
                  <a:pt x="137451" y="106523"/>
                </a:moveTo>
                <a:lnTo>
                  <a:pt x="137451" y="112460"/>
                </a:lnTo>
                <a:lnTo>
                  <a:pt x="131517" y="112460"/>
                </a:lnTo>
                <a:lnTo>
                  <a:pt x="131517" y="106523"/>
                </a:lnTo>
                <a:close/>
                <a:moveTo>
                  <a:pt x="143702" y="106523"/>
                </a:moveTo>
                <a:lnTo>
                  <a:pt x="143702" y="112460"/>
                </a:lnTo>
                <a:lnTo>
                  <a:pt x="137766" y="112460"/>
                </a:lnTo>
                <a:lnTo>
                  <a:pt x="137766" y="106523"/>
                </a:lnTo>
                <a:close/>
                <a:moveTo>
                  <a:pt x="149949" y="106523"/>
                </a:moveTo>
                <a:lnTo>
                  <a:pt x="149949" y="112460"/>
                </a:lnTo>
                <a:lnTo>
                  <a:pt x="144015" y="112460"/>
                </a:lnTo>
                <a:lnTo>
                  <a:pt x="144015" y="106523"/>
                </a:lnTo>
                <a:close/>
                <a:moveTo>
                  <a:pt x="156196" y="106523"/>
                </a:moveTo>
                <a:lnTo>
                  <a:pt x="156196" y="112460"/>
                </a:lnTo>
                <a:lnTo>
                  <a:pt x="150262" y="112460"/>
                </a:lnTo>
                <a:lnTo>
                  <a:pt x="150262" y="106523"/>
                </a:lnTo>
                <a:close/>
                <a:moveTo>
                  <a:pt x="162445" y="106523"/>
                </a:moveTo>
                <a:lnTo>
                  <a:pt x="162445" y="112460"/>
                </a:lnTo>
                <a:lnTo>
                  <a:pt x="156509" y="112460"/>
                </a:lnTo>
                <a:lnTo>
                  <a:pt x="156509" y="106523"/>
                </a:lnTo>
                <a:close/>
                <a:moveTo>
                  <a:pt x="168692" y="106523"/>
                </a:moveTo>
                <a:lnTo>
                  <a:pt x="168692" y="112460"/>
                </a:lnTo>
                <a:lnTo>
                  <a:pt x="162756" y="112460"/>
                </a:lnTo>
                <a:lnTo>
                  <a:pt x="162756" y="106523"/>
                </a:lnTo>
                <a:close/>
                <a:moveTo>
                  <a:pt x="174939" y="106523"/>
                </a:moveTo>
                <a:lnTo>
                  <a:pt x="174939" y="112460"/>
                </a:lnTo>
                <a:lnTo>
                  <a:pt x="169005" y="112460"/>
                </a:lnTo>
                <a:lnTo>
                  <a:pt x="169005" y="106523"/>
                </a:lnTo>
                <a:close/>
                <a:moveTo>
                  <a:pt x="181186" y="106523"/>
                </a:moveTo>
                <a:lnTo>
                  <a:pt x="181186" y="112460"/>
                </a:lnTo>
                <a:lnTo>
                  <a:pt x="175252" y="112460"/>
                </a:lnTo>
                <a:lnTo>
                  <a:pt x="175252" y="106523"/>
                </a:lnTo>
                <a:close/>
                <a:moveTo>
                  <a:pt x="187435" y="106523"/>
                </a:moveTo>
                <a:lnTo>
                  <a:pt x="187435" y="112460"/>
                </a:lnTo>
                <a:lnTo>
                  <a:pt x="181499" y="112460"/>
                </a:lnTo>
                <a:lnTo>
                  <a:pt x="181499" y="106523"/>
                </a:lnTo>
                <a:close/>
                <a:moveTo>
                  <a:pt x="193684" y="106523"/>
                </a:moveTo>
                <a:lnTo>
                  <a:pt x="193684" y="112460"/>
                </a:lnTo>
                <a:lnTo>
                  <a:pt x="187749" y="112460"/>
                </a:lnTo>
                <a:lnTo>
                  <a:pt x="187749" y="106523"/>
                </a:lnTo>
                <a:close/>
                <a:moveTo>
                  <a:pt x="199931" y="106523"/>
                </a:moveTo>
                <a:lnTo>
                  <a:pt x="199931" y="112460"/>
                </a:lnTo>
                <a:lnTo>
                  <a:pt x="193996" y="112460"/>
                </a:lnTo>
                <a:lnTo>
                  <a:pt x="193996" y="106523"/>
                </a:lnTo>
                <a:close/>
                <a:moveTo>
                  <a:pt x="206180" y="106523"/>
                </a:moveTo>
                <a:lnTo>
                  <a:pt x="206180" y="112460"/>
                </a:lnTo>
                <a:lnTo>
                  <a:pt x="200244" y="112460"/>
                </a:lnTo>
                <a:lnTo>
                  <a:pt x="200244" y="106523"/>
                </a:lnTo>
                <a:close/>
                <a:moveTo>
                  <a:pt x="212427" y="106523"/>
                </a:moveTo>
                <a:lnTo>
                  <a:pt x="212427" y="112460"/>
                </a:lnTo>
                <a:lnTo>
                  <a:pt x="206491" y="112460"/>
                </a:lnTo>
                <a:lnTo>
                  <a:pt x="206491" y="106523"/>
                </a:lnTo>
                <a:close/>
                <a:moveTo>
                  <a:pt x="218674" y="106523"/>
                </a:moveTo>
                <a:lnTo>
                  <a:pt x="218674" y="112460"/>
                </a:lnTo>
                <a:lnTo>
                  <a:pt x="212739" y="112460"/>
                </a:lnTo>
                <a:lnTo>
                  <a:pt x="212739" y="106523"/>
                </a:lnTo>
                <a:close/>
                <a:moveTo>
                  <a:pt x="224921" y="106523"/>
                </a:moveTo>
                <a:lnTo>
                  <a:pt x="224921" y="112460"/>
                </a:lnTo>
                <a:lnTo>
                  <a:pt x="218987" y="112460"/>
                </a:lnTo>
                <a:lnTo>
                  <a:pt x="218987" y="106523"/>
                </a:lnTo>
                <a:close/>
                <a:moveTo>
                  <a:pt x="231170" y="106523"/>
                </a:moveTo>
                <a:lnTo>
                  <a:pt x="231170" y="112460"/>
                </a:lnTo>
                <a:lnTo>
                  <a:pt x="225234" y="112460"/>
                </a:lnTo>
                <a:lnTo>
                  <a:pt x="225234" y="106523"/>
                </a:lnTo>
                <a:close/>
                <a:moveTo>
                  <a:pt x="237417" y="106523"/>
                </a:moveTo>
                <a:lnTo>
                  <a:pt x="237417" y="112460"/>
                </a:lnTo>
                <a:lnTo>
                  <a:pt x="231481" y="112460"/>
                </a:lnTo>
                <a:lnTo>
                  <a:pt x="231481" y="106523"/>
                </a:lnTo>
                <a:close/>
                <a:moveTo>
                  <a:pt x="243664" y="106523"/>
                </a:moveTo>
                <a:lnTo>
                  <a:pt x="243664" y="112460"/>
                </a:lnTo>
                <a:lnTo>
                  <a:pt x="237729" y="112460"/>
                </a:lnTo>
                <a:lnTo>
                  <a:pt x="237729" y="106523"/>
                </a:lnTo>
                <a:close/>
                <a:moveTo>
                  <a:pt x="249911" y="106523"/>
                </a:moveTo>
                <a:lnTo>
                  <a:pt x="249911" y="112460"/>
                </a:lnTo>
                <a:lnTo>
                  <a:pt x="243977" y="112460"/>
                </a:lnTo>
                <a:lnTo>
                  <a:pt x="243977" y="106523"/>
                </a:lnTo>
                <a:close/>
                <a:moveTo>
                  <a:pt x="256161" y="106523"/>
                </a:moveTo>
                <a:lnTo>
                  <a:pt x="256161" y="112460"/>
                </a:lnTo>
                <a:lnTo>
                  <a:pt x="250225" y="112460"/>
                </a:lnTo>
                <a:lnTo>
                  <a:pt x="250225" y="106523"/>
                </a:lnTo>
                <a:close/>
                <a:moveTo>
                  <a:pt x="262409" y="106523"/>
                </a:moveTo>
                <a:lnTo>
                  <a:pt x="262409" y="112460"/>
                </a:lnTo>
                <a:lnTo>
                  <a:pt x="256474" y="112460"/>
                </a:lnTo>
                <a:lnTo>
                  <a:pt x="256474" y="106523"/>
                </a:lnTo>
                <a:close/>
                <a:moveTo>
                  <a:pt x="268656" y="106523"/>
                </a:moveTo>
                <a:lnTo>
                  <a:pt x="268656" y="112460"/>
                </a:lnTo>
                <a:lnTo>
                  <a:pt x="262721" y="112460"/>
                </a:lnTo>
                <a:lnTo>
                  <a:pt x="262721" y="106523"/>
                </a:lnTo>
                <a:close/>
                <a:moveTo>
                  <a:pt x="274904" y="106523"/>
                </a:moveTo>
                <a:lnTo>
                  <a:pt x="274904" y="112460"/>
                </a:lnTo>
                <a:lnTo>
                  <a:pt x="268968" y="112460"/>
                </a:lnTo>
                <a:lnTo>
                  <a:pt x="268968" y="106523"/>
                </a:lnTo>
                <a:close/>
                <a:moveTo>
                  <a:pt x="6251" y="112771"/>
                </a:moveTo>
                <a:lnTo>
                  <a:pt x="6251" y="118707"/>
                </a:lnTo>
                <a:lnTo>
                  <a:pt x="315" y="118707"/>
                </a:lnTo>
                <a:lnTo>
                  <a:pt x="315" y="112771"/>
                </a:lnTo>
                <a:close/>
                <a:moveTo>
                  <a:pt x="12498" y="112771"/>
                </a:moveTo>
                <a:lnTo>
                  <a:pt x="12498" y="118707"/>
                </a:lnTo>
                <a:lnTo>
                  <a:pt x="6562" y="118707"/>
                </a:lnTo>
                <a:lnTo>
                  <a:pt x="6562" y="112771"/>
                </a:lnTo>
                <a:close/>
                <a:moveTo>
                  <a:pt x="18745" y="112771"/>
                </a:moveTo>
                <a:lnTo>
                  <a:pt x="18745" y="118707"/>
                </a:lnTo>
                <a:lnTo>
                  <a:pt x="12810" y="118707"/>
                </a:lnTo>
                <a:lnTo>
                  <a:pt x="12810" y="112771"/>
                </a:lnTo>
                <a:close/>
                <a:moveTo>
                  <a:pt x="24992" y="112771"/>
                </a:moveTo>
                <a:lnTo>
                  <a:pt x="24992" y="118707"/>
                </a:lnTo>
                <a:lnTo>
                  <a:pt x="19058" y="118707"/>
                </a:lnTo>
                <a:lnTo>
                  <a:pt x="19058" y="112771"/>
                </a:lnTo>
                <a:close/>
                <a:moveTo>
                  <a:pt x="31242" y="112771"/>
                </a:moveTo>
                <a:lnTo>
                  <a:pt x="31242" y="118707"/>
                </a:lnTo>
                <a:lnTo>
                  <a:pt x="25305" y="118707"/>
                </a:lnTo>
                <a:lnTo>
                  <a:pt x="25305" y="112771"/>
                </a:lnTo>
                <a:close/>
                <a:moveTo>
                  <a:pt x="37489" y="112771"/>
                </a:moveTo>
                <a:lnTo>
                  <a:pt x="37489" y="118707"/>
                </a:lnTo>
                <a:lnTo>
                  <a:pt x="31553" y="118707"/>
                </a:lnTo>
                <a:lnTo>
                  <a:pt x="31553" y="112771"/>
                </a:lnTo>
                <a:close/>
                <a:moveTo>
                  <a:pt x="43737" y="112771"/>
                </a:moveTo>
                <a:lnTo>
                  <a:pt x="43737" y="118707"/>
                </a:lnTo>
                <a:lnTo>
                  <a:pt x="37802" y="118707"/>
                </a:lnTo>
                <a:lnTo>
                  <a:pt x="37802" y="112771"/>
                </a:lnTo>
                <a:close/>
                <a:moveTo>
                  <a:pt x="49985" y="112771"/>
                </a:moveTo>
                <a:lnTo>
                  <a:pt x="49985" y="118707"/>
                </a:lnTo>
                <a:lnTo>
                  <a:pt x="44049" y="118707"/>
                </a:lnTo>
                <a:lnTo>
                  <a:pt x="44049" y="112771"/>
                </a:lnTo>
                <a:close/>
                <a:moveTo>
                  <a:pt x="56232" y="112771"/>
                </a:moveTo>
                <a:lnTo>
                  <a:pt x="56232" y="118707"/>
                </a:lnTo>
                <a:lnTo>
                  <a:pt x="50296" y="118707"/>
                </a:lnTo>
                <a:lnTo>
                  <a:pt x="50296" y="112771"/>
                </a:lnTo>
                <a:close/>
                <a:moveTo>
                  <a:pt x="62480" y="112771"/>
                </a:moveTo>
                <a:lnTo>
                  <a:pt x="62480" y="118707"/>
                </a:lnTo>
                <a:lnTo>
                  <a:pt x="56545" y="118707"/>
                </a:lnTo>
                <a:lnTo>
                  <a:pt x="56545" y="112771"/>
                </a:lnTo>
                <a:close/>
                <a:moveTo>
                  <a:pt x="68727" y="112771"/>
                </a:moveTo>
                <a:lnTo>
                  <a:pt x="68727" y="118707"/>
                </a:lnTo>
                <a:lnTo>
                  <a:pt x="62792" y="118707"/>
                </a:lnTo>
                <a:lnTo>
                  <a:pt x="62792" y="112771"/>
                </a:lnTo>
                <a:close/>
                <a:moveTo>
                  <a:pt x="74975" y="112771"/>
                </a:moveTo>
                <a:lnTo>
                  <a:pt x="74975" y="118707"/>
                </a:lnTo>
                <a:lnTo>
                  <a:pt x="69039" y="118707"/>
                </a:lnTo>
                <a:lnTo>
                  <a:pt x="69039" y="112771"/>
                </a:lnTo>
                <a:close/>
                <a:moveTo>
                  <a:pt x="81223" y="112771"/>
                </a:moveTo>
                <a:lnTo>
                  <a:pt x="81223" y="118707"/>
                </a:lnTo>
                <a:lnTo>
                  <a:pt x="75286" y="118707"/>
                </a:lnTo>
                <a:lnTo>
                  <a:pt x="75286" y="112771"/>
                </a:lnTo>
                <a:close/>
                <a:moveTo>
                  <a:pt x="87470" y="112771"/>
                </a:moveTo>
                <a:lnTo>
                  <a:pt x="87470" y="118707"/>
                </a:lnTo>
                <a:lnTo>
                  <a:pt x="81535" y="118707"/>
                </a:lnTo>
                <a:lnTo>
                  <a:pt x="81535" y="112771"/>
                </a:lnTo>
                <a:close/>
                <a:moveTo>
                  <a:pt x="93718" y="112771"/>
                </a:moveTo>
                <a:lnTo>
                  <a:pt x="93718" y="118707"/>
                </a:lnTo>
                <a:lnTo>
                  <a:pt x="87784" y="118707"/>
                </a:lnTo>
                <a:lnTo>
                  <a:pt x="87784" y="112771"/>
                </a:lnTo>
                <a:close/>
                <a:moveTo>
                  <a:pt x="99967" y="112771"/>
                </a:moveTo>
                <a:lnTo>
                  <a:pt x="99967" y="118707"/>
                </a:lnTo>
                <a:lnTo>
                  <a:pt x="94031" y="118707"/>
                </a:lnTo>
                <a:lnTo>
                  <a:pt x="94031" y="112771"/>
                </a:lnTo>
                <a:close/>
                <a:moveTo>
                  <a:pt x="106214" y="112771"/>
                </a:moveTo>
                <a:lnTo>
                  <a:pt x="106214" y="118707"/>
                </a:lnTo>
                <a:lnTo>
                  <a:pt x="100278" y="118707"/>
                </a:lnTo>
                <a:lnTo>
                  <a:pt x="100278" y="112771"/>
                </a:lnTo>
                <a:close/>
                <a:moveTo>
                  <a:pt x="112461" y="112771"/>
                </a:moveTo>
                <a:lnTo>
                  <a:pt x="112461" y="118707"/>
                </a:lnTo>
                <a:lnTo>
                  <a:pt x="106527" y="118707"/>
                </a:lnTo>
                <a:lnTo>
                  <a:pt x="106527" y="112771"/>
                </a:lnTo>
                <a:close/>
                <a:moveTo>
                  <a:pt x="118710" y="112771"/>
                </a:moveTo>
                <a:lnTo>
                  <a:pt x="118710" y="118707"/>
                </a:lnTo>
                <a:lnTo>
                  <a:pt x="112774" y="118707"/>
                </a:lnTo>
                <a:lnTo>
                  <a:pt x="112774" y="112771"/>
                </a:lnTo>
                <a:close/>
                <a:moveTo>
                  <a:pt x="124957" y="112771"/>
                </a:moveTo>
                <a:lnTo>
                  <a:pt x="124957" y="118707"/>
                </a:lnTo>
                <a:lnTo>
                  <a:pt x="119021" y="118707"/>
                </a:lnTo>
                <a:lnTo>
                  <a:pt x="119021" y="112771"/>
                </a:lnTo>
                <a:close/>
                <a:moveTo>
                  <a:pt x="131204" y="112771"/>
                </a:moveTo>
                <a:lnTo>
                  <a:pt x="131204" y="118707"/>
                </a:lnTo>
                <a:lnTo>
                  <a:pt x="125270" y="118707"/>
                </a:lnTo>
                <a:lnTo>
                  <a:pt x="125270" y="112771"/>
                </a:lnTo>
                <a:close/>
                <a:moveTo>
                  <a:pt x="137451" y="112771"/>
                </a:moveTo>
                <a:lnTo>
                  <a:pt x="137451" y="118707"/>
                </a:lnTo>
                <a:lnTo>
                  <a:pt x="131517" y="118707"/>
                </a:lnTo>
                <a:lnTo>
                  <a:pt x="131517" y="112771"/>
                </a:lnTo>
                <a:close/>
                <a:moveTo>
                  <a:pt x="143702" y="112771"/>
                </a:moveTo>
                <a:lnTo>
                  <a:pt x="143702" y="118707"/>
                </a:lnTo>
                <a:lnTo>
                  <a:pt x="137766" y="118707"/>
                </a:lnTo>
                <a:lnTo>
                  <a:pt x="137766" y="112771"/>
                </a:lnTo>
                <a:close/>
                <a:moveTo>
                  <a:pt x="149949" y="112771"/>
                </a:moveTo>
                <a:lnTo>
                  <a:pt x="149949" y="118707"/>
                </a:lnTo>
                <a:lnTo>
                  <a:pt x="144015" y="118707"/>
                </a:lnTo>
                <a:lnTo>
                  <a:pt x="144015" y="112771"/>
                </a:lnTo>
                <a:close/>
                <a:moveTo>
                  <a:pt x="156196" y="112771"/>
                </a:moveTo>
                <a:lnTo>
                  <a:pt x="156196" y="118707"/>
                </a:lnTo>
                <a:lnTo>
                  <a:pt x="150262" y="118707"/>
                </a:lnTo>
                <a:lnTo>
                  <a:pt x="150262" y="112771"/>
                </a:lnTo>
                <a:close/>
                <a:moveTo>
                  <a:pt x="162445" y="112771"/>
                </a:moveTo>
                <a:lnTo>
                  <a:pt x="162445" y="118707"/>
                </a:lnTo>
                <a:lnTo>
                  <a:pt x="156509" y="118707"/>
                </a:lnTo>
                <a:lnTo>
                  <a:pt x="156509" y="112771"/>
                </a:lnTo>
                <a:close/>
                <a:moveTo>
                  <a:pt x="168692" y="112771"/>
                </a:moveTo>
                <a:lnTo>
                  <a:pt x="168692" y="118707"/>
                </a:lnTo>
                <a:lnTo>
                  <a:pt x="162756" y="118707"/>
                </a:lnTo>
                <a:lnTo>
                  <a:pt x="162756" y="112771"/>
                </a:lnTo>
                <a:close/>
                <a:moveTo>
                  <a:pt x="174939" y="112771"/>
                </a:moveTo>
                <a:lnTo>
                  <a:pt x="174939" y="118707"/>
                </a:lnTo>
                <a:lnTo>
                  <a:pt x="169005" y="118707"/>
                </a:lnTo>
                <a:lnTo>
                  <a:pt x="169005" y="112771"/>
                </a:lnTo>
                <a:close/>
                <a:moveTo>
                  <a:pt x="181186" y="112771"/>
                </a:moveTo>
                <a:lnTo>
                  <a:pt x="181186" y="118707"/>
                </a:lnTo>
                <a:lnTo>
                  <a:pt x="175252" y="118707"/>
                </a:lnTo>
                <a:lnTo>
                  <a:pt x="175252" y="112771"/>
                </a:lnTo>
                <a:close/>
                <a:moveTo>
                  <a:pt x="187435" y="112771"/>
                </a:moveTo>
                <a:lnTo>
                  <a:pt x="187435" y="118707"/>
                </a:lnTo>
                <a:lnTo>
                  <a:pt x="181499" y="118707"/>
                </a:lnTo>
                <a:lnTo>
                  <a:pt x="181499" y="112771"/>
                </a:lnTo>
                <a:close/>
                <a:moveTo>
                  <a:pt x="193684" y="112771"/>
                </a:moveTo>
                <a:lnTo>
                  <a:pt x="193684" y="118707"/>
                </a:lnTo>
                <a:lnTo>
                  <a:pt x="187749" y="118707"/>
                </a:lnTo>
                <a:lnTo>
                  <a:pt x="187749" y="112771"/>
                </a:lnTo>
                <a:close/>
                <a:moveTo>
                  <a:pt x="199931" y="112771"/>
                </a:moveTo>
                <a:lnTo>
                  <a:pt x="199931" y="118707"/>
                </a:lnTo>
                <a:lnTo>
                  <a:pt x="193996" y="118707"/>
                </a:lnTo>
                <a:lnTo>
                  <a:pt x="193996" y="112771"/>
                </a:lnTo>
                <a:close/>
                <a:moveTo>
                  <a:pt x="206180" y="112771"/>
                </a:moveTo>
                <a:lnTo>
                  <a:pt x="206180" y="118707"/>
                </a:lnTo>
                <a:lnTo>
                  <a:pt x="200244" y="118707"/>
                </a:lnTo>
                <a:lnTo>
                  <a:pt x="200244" y="112771"/>
                </a:lnTo>
                <a:close/>
                <a:moveTo>
                  <a:pt x="212427" y="112771"/>
                </a:moveTo>
                <a:lnTo>
                  <a:pt x="212427" y="118707"/>
                </a:lnTo>
                <a:lnTo>
                  <a:pt x="206491" y="118707"/>
                </a:lnTo>
                <a:lnTo>
                  <a:pt x="206491" y="112771"/>
                </a:lnTo>
                <a:close/>
                <a:moveTo>
                  <a:pt x="218674" y="112771"/>
                </a:moveTo>
                <a:lnTo>
                  <a:pt x="218674" y="118707"/>
                </a:lnTo>
                <a:lnTo>
                  <a:pt x="212739" y="118707"/>
                </a:lnTo>
                <a:lnTo>
                  <a:pt x="212739" y="112771"/>
                </a:lnTo>
                <a:close/>
                <a:moveTo>
                  <a:pt x="224921" y="112771"/>
                </a:moveTo>
                <a:lnTo>
                  <a:pt x="224921" y="118707"/>
                </a:lnTo>
                <a:lnTo>
                  <a:pt x="218987" y="118707"/>
                </a:lnTo>
                <a:lnTo>
                  <a:pt x="218987" y="112771"/>
                </a:lnTo>
                <a:close/>
                <a:moveTo>
                  <a:pt x="231170" y="112771"/>
                </a:moveTo>
                <a:lnTo>
                  <a:pt x="231170" y="118707"/>
                </a:lnTo>
                <a:lnTo>
                  <a:pt x="225234" y="118707"/>
                </a:lnTo>
                <a:lnTo>
                  <a:pt x="225234" y="112771"/>
                </a:lnTo>
                <a:close/>
                <a:moveTo>
                  <a:pt x="237417" y="112771"/>
                </a:moveTo>
                <a:lnTo>
                  <a:pt x="237417" y="118707"/>
                </a:lnTo>
                <a:lnTo>
                  <a:pt x="231481" y="118707"/>
                </a:lnTo>
                <a:lnTo>
                  <a:pt x="231481" y="112771"/>
                </a:lnTo>
                <a:close/>
                <a:moveTo>
                  <a:pt x="243664" y="112771"/>
                </a:moveTo>
                <a:lnTo>
                  <a:pt x="243664" y="118707"/>
                </a:lnTo>
                <a:lnTo>
                  <a:pt x="237729" y="118707"/>
                </a:lnTo>
                <a:lnTo>
                  <a:pt x="237729" y="112771"/>
                </a:lnTo>
                <a:close/>
                <a:moveTo>
                  <a:pt x="249911" y="112771"/>
                </a:moveTo>
                <a:lnTo>
                  <a:pt x="249911" y="118707"/>
                </a:lnTo>
                <a:lnTo>
                  <a:pt x="243977" y="118707"/>
                </a:lnTo>
                <a:lnTo>
                  <a:pt x="243977" y="112771"/>
                </a:lnTo>
                <a:close/>
                <a:moveTo>
                  <a:pt x="256161" y="112771"/>
                </a:moveTo>
                <a:lnTo>
                  <a:pt x="256161" y="118707"/>
                </a:lnTo>
                <a:lnTo>
                  <a:pt x="250225" y="118707"/>
                </a:lnTo>
                <a:lnTo>
                  <a:pt x="250225" y="112771"/>
                </a:lnTo>
                <a:close/>
                <a:moveTo>
                  <a:pt x="262409" y="112771"/>
                </a:moveTo>
                <a:lnTo>
                  <a:pt x="262409" y="118707"/>
                </a:lnTo>
                <a:lnTo>
                  <a:pt x="256474" y="118707"/>
                </a:lnTo>
                <a:lnTo>
                  <a:pt x="256474" y="112771"/>
                </a:lnTo>
                <a:close/>
                <a:moveTo>
                  <a:pt x="268656" y="112771"/>
                </a:moveTo>
                <a:lnTo>
                  <a:pt x="268656" y="118707"/>
                </a:lnTo>
                <a:lnTo>
                  <a:pt x="262721" y="118707"/>
                </a:lnTo>
                <a:lnTo>
                  <a:pt x="262721" y="112771"/>
                </a:lnTo>
                <a:close/>
                <a:moveTo>
                  <a:pt x="274904" y="112771"/>
                </a:moveTo>
                <a:lnTo>
                  <a:pt x="274904" y="118707"/>
                </a:lnTo>
                <a:lnTo>
                  <a:pt x="268968" y="118707"/>
                </a:lnTo>
                <a:lnTo>
                  <a:pt x="268968" y="112771"/>
                </a:lnTo>
                <a:close/>
                <a:moveTo>
                  <a:pt x="6251" y="119019"/>
                </a:moveTo>
                <a:lnTo>
                  <a:pt x="6251" y="124954"/>
                </a:lnTo>
                <a:lnTo>
                  <a:pt x="315" y="124954"/>
                </a:lnTo>
                <a:lnTo>
                  <a:pt x="315" y="119019"/>
                </a:lnTo>
                <a:close/>
                <a:moveTo>
                  <a:pt x="12498" y="119019"/>
                </a:moveTo>
                <a:lnTo>
                  <a:pt x="12498" y="124954"/>
                </a:lnTo>
                <a:lnTo>
                  <a:pt x="6562" y="124954"/>
                </a:lnTo>
                <a:lnTo>
                  <a:pt x="6562" y="119019"/>
                </a:lnTo>
                <a:close/>
                <a:moveTo>
                  <a:pt x="18745" y="119019"/>
                </a:moveTo>
                <a:lnTo>
                  <a:pt x="18745" y="124954"/>
                </a:lnTo>
                <a:lnTo>
                  <a:pt x="12810" y="124954"/>
                </a:lnTo>
                <a:lnTo>
                  <a:pt x="12810" y="119019"/>
                </a:lnTo>
                <a:close/>
                <a:moveTo>
                  <a:pt x="24992" y="119019"/>
                </a:moveTo>
                <a:lnTo>
                  <a:pt x="24992" y="124954"/>
                </a:lnTo>
                <a:lnTo>
                  <a:pt x="19058" y="124954"/>
                </a:lnTo>
                <a:lnTo>
                  <a:pt x="19058" y="119019"/>
                </a:lnTo>
                <a:close/>
                <a:moveTo>
                  <a:pt x="31242" y="119019"/>
                </a:moveTo>
                <a:lnTo>
                  <a:pt x="31242" y="124954"/>
                </a:lnTo>
                <a:lnTo>
                  <a:pt x="25305" y="124954"/>
                </a:lnTo>
                <a:lnTo>
                  <a:pt x="25305" y="119019"/>
                </a:lnTo>
                <a:close/>
                <a:moveTo>
                  <a:pt x="37489" y="119019"/>
                </a:moveTo>
                <a:lnTo>
                  <a:pt x="37489" y="124954"/>
                </a:lnTo>
                <a:lnTo>
                  <a:pt x="31553" y="124954"/>
                </a:lnTo>
                <a:lnTo>
                  <a:pt x="31553" y="119019"/>
                </a:lnTo>
                <a:close/>
                <a:moveTo>
                  <a:pt x="43737" y="119019"/>
                </a:moveTo>
                <a:lnTo>
                  <a:pt x="43737" y="124954"/>
                </a:lnTo>
                <a:lnTo>
                  <a:pt x="37802" y="124954"/>
                </a:lnTo>
                <a:lnTo>
                  <a:pt x="37802" y="119019"/>
                </a:lnTo>
                <a:close/>
                <a:moveTo>
                  <a:pt x="49985" y="119019"/>
                </a:moveTo>
                <a:lnTo>
                  <a:pt x="49985" y="124954"/>
                </a:lnTo>
                <a:lnTo>
                  <a:pt x="44049" y="124954"/>
                </a:lnTo>
                <a:lnTo>
                  <a:pt x="44049" y="119019"/>
                </a:lnTo>
                <a:close/>
                <a:moveTo>
                  <a:pt x="56232" y="119019"/>
                </a:moveTo>
                <a:lnTo>
                  <a:pt x="56232" y="124954"/>
                </a:lnTo>
                <a:lnTo>
                  <a:pt x="50296" y="124954"/>
                </a:lnTo>
                <a:lnTo>
                  <a:pt x="50296" y="119019"/>
                </a:lnTo>
                <a:close/>
                <a:moveTo>
                  <a:pt x="62480" y="119019"/>
                </a:moveTo>
                <a:lnTo>
                  <a:pt x="62480" y="124954"/>
                </a:lnTo>
                <a:lnTo>
                  <a:pt x="56545" y="124954"/>
                </a:lnTo>
                <a:lnTo>
                  <a:pt x="56545" y="119019"/>
                </a:lnTo>
                <a:close/>
                <a:moveTo>
                  <a:pt x="68727" y="119019"/>
                </a:moveTo>
                <a:lnTo>
                  <a:pt x="68727" y="124954"/>
                </a:lnTo>
                <a:lnTo>
                  <a:pt x="62792" y="124954"/>
                </a:lnTo>
                <a:lnTo>
                  <a:pt x="62792" y="119019"/>
                </a:lnTo>
                <a:close/>
                <a:moveTo>
                  <a:pt x="74975" y="119019"/>
                </a:moveTo>
                <a:lnTo>
                  <a:pt x="74975" y="124954"/>
                </a:lnTo>
                <a:lnTo>
                  <a:pt x="69039" y="124954"/>
                </a:lnTo>
                <a:lnTo>
                  <a:pt x="69039" y="119019"/>
                </a:lnTo>
                <a:close/>
                <a:moveTo>
                  <a:pt x="81223" y="119019"/>
                </a:moveTo>
                <a:lnTo>
                  <a:pt x="81223" y="124954"/>
                </a:lnTo>
                <a:lnTo>
                  <a:pt x="75286" y="124954"/>
                </a:lnTo>
                <a:lnTo>
                  <a:pt x="75286" y="119019"/>
                </a:lnTo>
                <a:close/>
                <a:moveTo>
                  <a:pt x="87470" y="119019"/>
                </a:moveTo>
                <a:lnTo>
                  <a:pt x="87470" y="124954"/>
                </a:lnTo>
                <a:lnTo>
                  <a:pt x="81535" y="124954"/>
                </a:lnTo>
                <a:lnTo>
                  <a:pt x="81535" y="119019"/>
                </a:lnTo>
                <a:close/>
                <a:moveTo>
                  <a:pt x="93718" y="119019"/>
                </a:moveTo>
                <a:lnTo>
                  <a:pt x="93718" y="124954"/>
                </a:lnTo>
                <a:lnTo>
                  <a:pt x="87784" y="124954"/>
                </a:lnTo>
                <a:lnTo>
                  <a:pt x="87784" y="119019"/>
                </a:lnTo>
                <a:close/>
                <a:moveTo>
                  <a:pt x="99967" y="119019"/>
                </a:moveTo>
                <a:lnTo>
                  <a:pt x="99967" y="124954"/>
                </a:lnTo>
                <a:lnTo>
                  <a:pt x="94031" y="124954"/>
                </a:lnTo>
                <a:lnTo>
                  <a:pt x="94031" y="119019"/>
                </a:lnTo>
                <a:close/>
                <a:moveTo>
                  <a:pt x="106214" y="119019"/>
                </a:moveTo>
                <a:lnTo>
                  <a:pt x="106214" y="124954"/>
                </a:lnTo>
                <a:lnTo>
                  <a:pt x="100278" y="124954"/>
                </a:lnTo>
                <a:lnTo>
                  <a:pt x="100278" y="119019"/>
                </a:lnTo>
                <a:close/>
                <a:moveTo>
                  <a:pt x="112461" y="119019"/>
                </a:moveTo>
                <a:lnTo>
                  <a:pt x="112461" y="124954"/>
                </a:lnTo>
                <a:lnTo>
                  <a:pt x="106527" y="124954"/>
                </a:lnTo>
                <a:lnTo>
                  <a:pt x="106527" y="119019"/>
                </a:lnTo>
                <a:close/>
                <a:moveTo>
                  <a:pt x="118710" y="119019"/>
                </a:moveTo>
                <a:lnTo>
                  <a:pt x="118710" y="124954"/>
                </a:lnTo>
                <a:lnTo>
                  <a:pt x="112774" y="124954"/>
                </a:lnTo>
                <a:lnTo>
                  <a:pt x="112774" y="119019"/>
                </a:lnTo>
                <a:close/>
                <a:moveTo>
                  <a:pt x="124957" y="119019"/>
                </a:moveTo>
                <a:lnTo>
                  <a:pt x="124957" y="124954"/>
                </a:lnTo>
                <a:lnTo>
                  <a:pt x="119021" y="124954"/>
                </a:lnTo>
                <a:lnTo>
                  <a:pt x="119021" y="119019"/>
                </a:lnTo>
                <a:close/>
                <a:moveTo>
                  <a:pt x="131204" y="119019"/>
                </a:moveTo>
                <a:lnTo>
                  <a:pt x="131204" y="124954"/>
                </a:lnTo>
                <a:lnTo>
                  <a:pt x="125270" y="124954"/>
                </a:lnTo>
                <a:lnTo>
                  <a:pt x="125270" y="119019"/>
                </a:lnTo>
                <a:close/>
                <a:moveTo>
                  <a:pt x="137451" y="119019"/>
                </a:moveTo>
                <a:lnTo>
                  <a:pt x="137451" y="124954"/>
                </a:lnTo>
                <a:lnTo>
                  <a:pt x="131517" y="124954"/>
                </a:lnTo>
                <a:lnTo>
                  <a:pt x="131517" y="119019"/>
                </a:lnTo>
                <a:close/>
                <a:moveTo>
                  <a:pt x="143702" y="119019"/>
                </a:moveTo>
                <a:lnTo>
                  <a:pt x="143702" y="124954"/>
                </a:lnTo>
                <a:lnTo>
                  <a:pt x="137766" y="124954"/>
                </a:lnTo>
                <a:lnTo>
                  <a:pt x="137766" y="119019"/>
                </a:lnTo>
                <a:close/>
                <a:moveTo>
                  <a:pt x="149949" y="119019"/>
                </a:moveTo>
                <a:lnTo>
                  <a:pt x="149949" y="124954"/>
                </a:lnTo>
                <a:lnTo>
                  <a:pt x="144015" y="124954"/>
                </a:lnTo>
                <a:lnTo>
                  <a:pt x="144015" y="119019"/>
                </a:lnTo>
                <a:close/>
                <a:moveTo>
                  <a:pt x="156196" y="119019"/>
                </a:moveTo>
                <a:lnTo>
                  <a:pt x="156196" y="124954"/>
                </a:lnTo>
                <a:lnTo>
                  <a:pt x="150262" y="124954"/>
                </a:lnTo>
                <a:lnTo>
                  <a:pt x="150262" y="119019"/>
                </a:lnTo>
                <a:close/>
                <a:moveTo>
                  <a:pt x="162445" y="119019"/>
                </a:moveTo>
                <a:lnTo>
                  <a:pt x="162445" y="124954"/>
                </a:lnTo>
                <a:lnTo>
                  <a:pt x="156509" y="124954"/>
                </a:lnTo>
                <a:lnTo>
                  <a:pt x="156509" y="119019"/>
                </a:lnTo>
                <a:close/>
                <a:moveTo>
                  <a:pt x="168692" y="119019"/>
                </a:moveTo>
                <a:lnTo>
                  <a:pt x="168692" y="124954"/>
                </a:lnTo>
                <a:lnTo>
                  <a:pt x="162756" y="124954"/>
                </a:lnTo>
                <a:lnTo>
                  <a:pt x="162756" y="119019"/>
                </a:lnTo>
                <a:close/>
                <a:moveTo>
                  <a:pt x="174939" y="119019"/>
                </a:moveTo>
                <a:lnTo>
                  <a:pt x="174939" y="124954"/>
                </a:lnTo>
                <a:lnTo>
                  <a:pt x="169005" y="124954"/>
                </a:lnTo>
                <a:lnTo>
                  <a:pt x="169005" y="119019"/>
                </a:lnTo>
                <a:close/>
                <a:moveTo>
                  <a:pt x="181186" y="119019"/>
                </a:moveTo>
                <a:lnTo>
                  <a:pt x="181186" y="124954"/>
                </a:lnTo>
                <a:lnTo>
                  <a:pt x="175252" y="124954"/>
                </a:lnTo>
                <a:lnTo>
                  <a:pt x="175252" y="119019"/>
                </a:lnTo>
                <a:close/>
                <a:moveTo>
                  <a:pt x="187435" y="119019"/>
                </a:moveTo>
                <a:lnTo>
                  <a:pt x="187435" y="124954"/>
                </a:lnTo>
                <a:lnTo>
                  <a:pt x="181499" y="124954"/>
                </a:lnTo>
                <a:lnTo>
                  <a:pt x="181499" y="119019"/>
                </a:lnTo>
                <a:close/>
                <a:moveTo>
                  <a:pt x="193684" y="119019"/>
                </a:moveTo>
                <a:lnTo>
                  <a:pt x="193684" y="124954"/>
                </a:lnTo>
                <a:lnTo>
                  <a:pt x="187749" y="124954"/>
                </a:lnTo>
                <a:lnTo>
                  <a:pt x="187749" y="119019"/>
                </a:lnTo>
                <a:close/>
                <a:moveTo>
                  <a:pt x="199931" y="119019"/>
                </a:moveTo>
                <a:lnTo>
                  <a:pt x="199931" y="124954"/>
                </a:lnTo>
                <a:lnTo>
                  <a:pt x="193996" y="124954"/>
                </a:lnTo>
                <a:lnTo>
                  <a:pt x="193996" y="119019"/>
                </a:lnTo>
                <a:close/>
                <a:moveTo>
                  <a:pt x="206180" y="119019"/>
                </a:moveTo>
                <a:lnTo>
                  <a:pt x="206180" y="124954"/>
                </a:lnTo>
                <a:lnTo>
                  <a:pt x="200244" y="124954"/>
                </a:lnTo>
                <a:lnTo>
                  <a:pt x="200244" y="119019"/>
                </a:lnTo>
                <a:close/>
                <a:moveTo>
                  <a:pt x="212427" y="119019"/>
                </a:moveTo>
                <a:lnTo>
                  <a:pt x="212427" y="124954"/>
                </a:lnTo>
                <a:lnTo>
                  <a:pt x="206491" y="124954"/>
                </a:lnTo>
                <a:lnTo>
                  <a:pt x="206491" y="119019"/>
                </a:lnTo>
                <a:close/>
                <a:moveTo>
                  <a:pt x="218674" y="119019"/>
                </a:moveTo>
                <a:lnTo>
                  <a:pt x="218674" y="124954"/>
                </a:lnTo>
                <a:lnTo>
                  <a:pt x="212739" y="124954"/>
                </a:lnTo>
                <a:lnTo>
                  <a:pt x="212739" y="119019"/>
                </a:lnTo>
                <a:close/>
                <a:moveTo>
                  <a:pt x="224921" y="119019"/>
                </a:moveTo>
                <a:lnTo>
                  <a:pt x="224921" y="124954"/>
                </a:lnTo>
                <a:lnTo>
                  <a:pt x="218987" y="124954"/>
                </a:lnTo>
                <a:lnTo>
                  <a:pt x="218987" y="119019"/>
                </a:lnTo>
                <a:close/>
                <a:moveTo>
                  <a:pt x="231170" y="119019"/>
                </a:moveTo>
                <a:lnTo>
                  <a:pt x="231170" y="124954"/>
                </a:lnTo>
                <a:lnTo>
                  <a:pt x="225234" y="124954"/>
                </a:lnTo>
                <a:lnTo>
                  <a:pt x="225234" y="119019"/>
                </a:lnTo>
                <a:close/>
                <a:moveTo>
                  <a:pt x="237417" y="119019"/>
                </a:moveTo>
                <a:lnTo>
                  <a:pt x="237417" y="124954"/>
                </a:lnTo>
                <a:lnTo>
                  <a:pt x="231481" y="124954"/>
                </a:lnTo>
                <a:lnTo>
                  <a:pt x="231481" y="119019"/>
                </a:lnTo>
                <a:close/>
                <a:moveTo>
                  <a:pt x="243664" y="119019"/>
                </a:moveTo>
                <a:lnTo>
                  <a:pt x="243664" y="124954"/>
                </a:lnTo>
                <a:lnTo>
                  <a:pt x="237729" y="124954"/>
                </a:lnTo>
                <a:lnTo>
                  <a:pt x="237729" y="119019"/>
                </a:lnTo>
                <a:close/>
                <a:moveTo>
                  <a:pt x="249911" y="119019"/>
                </a:moveTo>
                <a:lnTo>
                  <a:pt x="249911" y="124954"/>
                </a:lnTo>
                <a:lnTo>
                  <a:pt x="243977" y="124954"/>
                </a:lnTo>
                <a:lnTo>
                  <a:pt x="243977" y="119019"/>
                </a:lnTo>
                <a:close/>
                <a:moveTo>
                  <a:pt x="256161" y="119019"/>
                </a:moveTo>
                <a:lnTo>
                  <a:pt x="256161" y="124954"/>
                </a:lnTo>
                <a:lnTo>
                  <a:pt x="250225" y="124954"/>
                </a:lnTo>
                <a:lnTo>
                  <a:pt x="250225" y="119019"/>
                </a:lnTo>
                <a:close/>
                <a:moveTo>
                  <a:pt x="262409" y="119019"/>
                </a:moveTo>
                <a:lnTo>
                  <a:pt x="262409" y="124954"/>
                </a:lnTo>
                <a:lnTo>
                  <a:pt x="256474" y="124954"/>
                </a:lnTo>
                <a:lnTo>
                  <a:pt x="256474" y="119019"/>
                </a:lnTo>
                <a:close/>
                <a:moveTo>
                  <a:pt x="268656" y="119019"/>
                </a:moveTo>
                <a:lnTo>
                  <a:pt x="268656" y="124954"/>
                </a:lnTo>
                <a:lnTo>
                  <a:pt x="262721" y="124954"/>
                </a:lnTo>
                <a:lnTo>
                  <a:pt x="262721" y="119019"/>
                </a:lnTo>
                <a:close/>
                <a:moveTo>
                  <a:pt x="274904" y="119019"/>
                </a:moveTo>
                <a:lnTo>
                  <a:pt x="274904" y="124954"/>
                </a:lnTo>
                <a:lnTo>
                  <a:pt x="268968" y="124954"/>
                </a:lnTo>
                <a:lnTo>
                  <a:pt x="268968" y="119019"/>
                </a:lnTo>
                <a:close/>
                <a:moveTo>
                  <a:pt x="6251" y="125266"/>
                </a:moveTo>
                <a:lnTo>
                  <a:pt x="6251" y="131201"/>
                </a:lnTo>
                <a:lnTo>
                  <a:pt x="315" y="131201"/>
                </a:lnTo>
                <a:lnTo>
                  <a:pt x="315" y="125266"/>
                </a:lnTo>
                <a:close/>
                <a:moveTo>
                  <a:pt x="12498" y="125266"/>
                </a:moveTo>
                <a:lnTo>
                  <a:pt x="12498" y="131201"/>
                </a:lnTo>
                <a:lnTo>
                  <a:pt x="6562" y="131201"/>
                </a:lnTo>
                <a:lnTo>
                  <a:pt x="6562" y="125266"/>
                </a:lnTo>
                <a:close/>
                <a:moveTo>
                  <a:pt x="18745" y="125266"/>
                </a:moveTo>
                <a:lnTo>
                  <a:pt x="18745" y="131201"/>
                </a:lnTo>
                <a:lnTo>
                  <a:pt x="12810" y="131201"/>
                </a:lnTo>
                <a:lnTo>
                  <a:pt x="12810" y="125266"/>
                </a:lnTo>
                <a:close/>
                <a:moveTo>
                  <a:pt x="24992" y="125266"/>
                </a:moveTo>
                <a:lnTo>
                  <a:pt x="24992" y="131201"/>
                </a:lnTo>
                <a:lnTo>
                  <a:pt x="19058" y="131201"/>
                </a:lnTo>
                <a:lnTo>
                  <a:pt x="19058" y="125266"/>
                </a:lnTo>
                <a:close/>
                <a:moveTo>
                  <a:pt x="31242" y="125266"/>
                </a:moveTo>
                <a:lnTo>
                  <a:pt x="31242" y="131201"/>
                </a:lnTo>
                <a:lnTo>
                  <a:pt x="25305" y="131201"/>
                </a:lnTo>
                <a:lnTo>
                  <a:pt x="25305" y="125266"/>
                </a:lnTo>
                <a:close/>
                <a:moveTo>
                  <a:pt x="37489" y="125266"/>
                </a:moveTo>
                <a:lnTo>
                  <a:pt x="37489" y="131201"/>
                </a:lnTo>
                <a:lnTo>
                  <a:pt x="31553" y="131201"/>
                </a:lnTo>
                <a:lnTo>
                  <a:pt x="31553" y="125266"/>
                </a:lnTo>
                <a:close/>
                <a:moveTo>
                  <a:pt x="43737" y="125266"/>
                </a:moveTo>
                <a:lnTo>
                  <a:pt x="43737" y="131201"/>
                </a:lnTo>
                <a:lnTo>
                  <a:pt x="37802" y="131201"/>
                </a:lnTo>
                <a:lnTo>
                  <a:pt x="37802" y="125266"/>
                </a:lnTo>
                <a:close/>
                <a:moveTo>
                  <a:pt x="49985" y="125266"/>
                </a:moveTo>
                <a:lnTo>
                  <a:pt x="49985" y="131201"/>
                </a:lnTo>
                <a:lnTo>
                  <a:pt x="44049" y="131201"/>
                </a:lnTo>
                <a:lnTo>
                  <a:pt x="44049" y="125266"/>
                </a:lnTo>
                <a:close/>
                <a:moveTo>
                  <a:pt x="56232" y="125266"/>
                </a:moveTo>
                <a:lnTo>
                  <a:pt x="56232" y="131201"/>
                </a:lnTo>
                <a:lnTo>
                  <a:pt x="50296" y="131201"/>
                </a:lnTo>
                <a:lnTo>
                  <a:pt x="50296" y="125266"/>
                </a:lnTo>
                <a:close/>
                <a:moveTo>
                  <a:pt x="62480" y="125266"/>
                </a:moveTo>
                <a:lnTo>
                  <a:pt x="62480" y="131201"/>
                </a:lnTo>
                <a:lnTo>
                  <a:pt x="56545" y="131201"/>
                </a:lnTo>
                <a:lnTo>
                  <a:pt x="56545" y="125266"/>
                </a:lnTo>
                <a:close/>
                <a:moveTo>
                  <a:pt x="68727" y="125266"/>
                </a:moveTo>
                <a:lnTo>
                  <a:pt x="68727" y="131201"/>
                </a:lnTo>
                <a:lnTo>
                  <a:pt x="62792" y="131201"/>
                </a:lnTo>
                <a:lnTo>
                  <a:pt x="62792" y="125266"/>
                </a:lnTo>
                <a:close/>
                <a:moveTo>
                  <a:pt x="74975" y="125266"/>
                </a:moveTo>
                <a:lnTo>
                  <a:pt x="74975" y="131201"/>
                </a:lnTo>
                <a:lnTo>
                  <a:pt x="69039" y="131201"/>
                </a:lnTo>
                <a:lnTo>
                  <a:pt x="69039" y="125266"/>
                </a:lnTo>
                <a:close/>
                <a:moveTo>
                  <a:pt x="81223" y="125266"/>
                </a:moveTo>
                <a:lnTo>
                  <a:pt x="81223" y="131201"/>
                </a:lnTo>
                <a:lnTo>
                  <a:pt x="75286" y="131201"/>
                </a:lnTo>
                <a:lnTo>
                  <a:pt x="75286" y="125266"/>
                </a:lnTo>
                <a:close/>
                <a:moveTo>
                  <a:pt x="87470" y="125266"/>
                </a:moveTo>
                <a:lnTo>
                  <a:pt x="87470" y="131201"/>
                </a:lnTo>
                <a:lnTo>
                  <a:pt x="81535" y="131201"/>
                </a:lnTo>
                <a:lnTo>
                  <a:pt x="81535" y="125266"/>
                </a:lnTo>
                <a:close/>
                <a:moveTo>
                  <a:pt x="93718" y="125266"/>
                </a:moveTo>
                <a:lnTo>
                  <a:pt x="93718" y="131201"/>
                </a:lnTo>
                <a:lnTo>
                  <a:pt x="87784" y="131201"/>
                </a:lnTo>
                <a:lnTo>
                  <a:pt x="87784" y="125266"/>
                </a:lnTo>
                <a:close/>
                <a:moveTo>
                  <a:pt x="99967" y="125266"/>
                </a:moveTo>
                <a:lnTo>
                  <a:pt x="99967" y="131201"/>
                </a:lnTo>
                <a:lnTo>
                  <a:pt x="94031" y="131201"/>
                </a:lnTo>
                <a:lnTo>
                  <a:pt x="94031" y="125266"/>
                </a:lnTo>
                <a:close/>
                <a:moveTo>
                  <a:pt x="106214" y="125266"/>
                </a:moveTo>
                <a:lnTo>
                  <a:pt x="106214" y="131201"/>
                </a:lnTo>
                <a:lnTo>
                  <a:pt x="100278" y="131201"/>
                </a:lnTo>
                <a:lnTo>
                  <a:pt x="100278" y="125266"/>
                </a:lnTo>
                <a:close/>
                <a:moveTo>
                  <a:pt x="112461" y="125266"/>
                </a:moveTo>
                <a:lnTo>
                  <a:pt x="112461" y="131201"/>
                </a:lnTo>
                <a:lnTo>
                  <a:pt x="106527" y="131201"/>
                </a:lnTo>
                <a:lnTo>
                  <a:pt x="106527" y="125266"/>
                </a:lnTo>
                <a:close/>
                <a:moveTo>
                  <a:pt x="118710" y="125266"/>
                </a:moveTo>
                <a:lnTo>
                  <a:pt x="118710" y="131201"/>
                </a:lnTo>
                <a:lnTo>
                  <a:pt x="112774" y="131201"/>
                </a:lnTo>
                <a:lnTo>
                  <a:pt x="112774" y="125266"/>
                </a:lnTo>
                <a:close/>
                <a:moveTo>
                  <a:pt x="124957" y="125266"/>
                </a:moveTo>
                <a:lnTo>
                  <a:pt x="124957" y="131201"/>
                </a:lnTo>
                <a:lnTo>
                  <a:pt x="119021" y="131201"/>
                </a:lnTo>
                <a:lnTo>
                  <a:pt x="119021" y="125266"/>
                </a:lnTo>
                <a:close/>
                <a:moveTo>
                  <a:pt x="131204" y="125266"/>
                </a:moveTo>
                <a:lnTo>
                  <a:pt x="131204" y="131201"/>
                </a:lnTo>
                <a:lnTo>
                  <a:pt x="125270" y="131201"/>
                </a:lnTo>
                <a:lnTo>
                  <a:pt x="125270" y="125266"/>
                </a:lnTo>
                <a:close/>
                <a:moveTo>
                  <a:pt x="137451" y="125266"/>
                </a:moveTo>
                <a:lnTo>
                  <a:pt x="137451" y="131201"/>
                </a:lnTo>
                <a:lnTo>
                  <a:pt x="131517" y="131201"/>
                </a:lnTo>
                <a:lnTo>
                  <a:pt x="131517" y="125266"/>
                </a:lnTo>
                <a:close/>
                <a:moveTo>
                  <a:pt x="143702" y="125266"/>
                </a:moveTo>
                <a:lnTo>
                  <a:pt x="143702" y="131201"/>
                </a:lnTo>
                <a:lnTo>
                  <a:pt x="137766" y="131201"/>
                </a:lnTo>
                <a:lnTo>
                  <a:pt x="137766" y="125266"/>
                </a:lnTo>
                <a:close/>
                <a:moveTo>
                  <a:pt x="149949" y="125266"/>
                </a:moveTo>
                <a:lnTo>
                  <a:pt x="149949" y="131201"/>
                </a:lnTo>
                <a:lnTo>
                  <a:pt x="144015" y="131201"/>
                </a:lnTo>
                <a:lnTo>
                  <a:pt x="144015" y="125266"/>
                </a:lnTo>
                <a:close/>
                <a:moveTo>
                  <a:pt x="156196" y="125266"/>
                </a:moveTo>
                <a:lnTo>
                  <a:pt x="156196" y="131201"/>
                </a:lnTo>
                <a:lnTo>
                  <a:pt x="150262" y="131201"/>
                </a:lnTo>
                <a:lnTo>
                  <a:pt x="150262" y="125266"/>
                </a:lnTo>
                <a:close/>
                <a:moveTo>
                  <a:pt x="162445" y="125266"/>
                </a:moveTo>
                <a:lnTo>
                  <a:pt x="162445" y="131201"/>
                </a:lnTo>
                <a:lnTo>
                  <a:pt x="156509" y="131201"/>
                </a:lnTo>
                <a:lnTo>
                  <a:pt x="156509" y="125266"/>
                </a:lnTo>
                <a:close/>
                <a:moveTo>
                  <a:pt x="168692" y="125266"/>
                </a:moveTo>
                <a:lnTo>
                  <a:pt x="168692" y="131201"/>
                </a:lnTo>
                <a:lnTo>
                  <a:pt x="162756" y="131201"/>
                </a:lnTo>
                <a:lnTo>
                  <a:pt x="162756" y="125266"/>
                </a:lnTo>
                <a:close/>
                <a:moveTo>
                  <a:pt x="174939" y="125266"/>
                </a:moveTo>
                <a:lnTo>
                  <a:pt x="174939" y="131201"/>
                </a:lnTo>
                <a:lnTo>
                  <a:pt x="169005" y="131201"/>
                </a:lnTo>
                <a:lnTo>
                  <a:pt x="169005" y="125266"/>
                </a:lnTo>
                <a:close/>
                <a:moveTo>
                  <a:pt x="181186" y="125266"/>
                </a:moveTo>
                <a:lnTo>
                  <a:pt x="181186" y="131201"/>
                </a:lnTo>
                <a:lnTo>
                  <a:pt x="175252" y="131201"/>
                </a:lnTo>
                <a:lnTo>
                  <a:pt x="175252" y="125266"/>
                </a:lnTo>
                <a:close/>
                <a:moveTo>
                  <a:pt x="187435" y="125266"/>
                </a:moveTo>
                <a:lnTo>
                  <a:pt x="187435" y="131201"/>
                </a:lnTo>
                <a:lnTo>
                  <a:pt x="181499" y="131201"/>
                </a:lnTo>
                <a:lnTo>
                  <a:pt x="181499" y="125266"/>
                </a:lnTo>
                <a:close/>
                <a:moveTo>
                  <a:pt x="193682" y="125266"/>
                </a:moveTo>
                <a:lnTo>
                  <a:pt x="193682" y="131201"/>
                </a:lnTo>
                <a:lnTo>
                  <a:pt x="187746" y="131201"/>
                </a:lnTo>
                <a:lnTo>
                  <a:pt x="187746" y="125266"/>
                </a:lnTo>
                <a:close/>
                <a:moveTo>
                  <a:pt x="199931" y="125266"/>
                </a:moveTo>
                <a:lnTo>
                  <a:pt x="199931" y="131201"/>
                </a:lnTo>
                <a:lnTo>
                  <a:pt x="193996" y="131201"/>
                </a:lnTo>
                <a:lnTo>
                  <a:pt x="193996" y="125266"/>
                </a:lnTo>
                <a:close/>
                <a:moveTo>
                  <a:pt x="206180" y="125266"/>
                </a:moveTo>
                <a:lnTo>
                  <a:pt x="206180" y="131201"/>
                </a:lnTo>
                <a:lnTo>
                  <a:pt x="200244" y="131201"/>
                </a:lnTo>
                <a:lnTo>
                  <a:pt x="200244" y="125266"/>
                </a:lnTo>
                <a:close/>
                <a:moveTo>
                  <a:pt x="212427" y="125266"/>
                </a:moveTo>
                <a:lnTo>
                  <a:pt x="212427" y="131201"/>
                </a:lnTo>
                <a:lnTo>
                  <a:pt x="206491" y="131201"/>
                </a:lnTo>
                <a:lnTo>
                  <a:pt x="206491" y="125266"/>
                </a:lnTo>
                <a:close/>
                <a:moveTo>
                  <a:pt x="218674" y="125266"/>
                </a:moveTo>
                <a:lnTo>
                  <a:pt x="218674" y="131201"/>
                </a:lnTo>
                <a:lnTo>
                  <a:pt x="212739" y="131201"/>
                </a:lnTo>
                <a:lnTo>
                  <a:pt x="212739" y="125266"/>
                </a:lnTo>
                <a:close/>
                <a:moveTo>
                  <a:pt x="224921" y="125266"/>
                </a:moveTo>
                <a:lnTo>
                  <a:pt x="224921" y="131201"/>
                </a:lnTo>
                <a:lnTo>
                  <a:pt x="218987" y="131201"/>
                </a:lnTo>
                <a:lnTo>
                  <a:pt x="218987" y="125266"/>
                </a:lnTo>
                <a:close/>
                <a:moveTo>
                  <a:pt x="231170" y="125266"/>
                </a:moveTo>
                <a:lnTo>
                  <a:pt x="231170" y="131201"/>
                </a:lnTo>
                <a:lnTo>
                  <a:pt x="225234" y="131201"/>
                </a:lnTo>
                <a:lnTo>
                  <a:pt x="225234" y="125266"/>
                </a:lnTo>
                <a:close/>
                <a:moveTo>
                  <a:pt x="237417" y="125266"/>
                </a:moveTo>
                <a:lnTo>
                  <a:pt x="237417" y="131201"/>
                </a:lnTo>
                <a:lnTo>
                  <a:pt x="231481" y="131201"/>
                </a:lnTo>
                <a:lnTo>
                  <a:pt x="231481" y="125266"/>
                </a:lnTo>
                <a:close/>
                <a:moveTo>
                  <a:pt x="243664" y="125266"/>
                </a:moveTo>
                <a:lnTo>
                  <a:pt x="243664" y="131201"/>
                </a:lnTo>
                <a:lnTo>
                  <a:pt x="237729" y="131201"/>
                </a:lnTo>
                <a:lnTo>
                  <a:pt x="237729" y="125266"/>
                </a:lnTo>
                <a:close/>
                <a:moveTo>
                  <a:pt x="249911" y="125266"/>
                </a:moveTo>
                <a:lnTo>
                  <a:pt x="249911" y="131201"/>
                </a:lnTo>
                <a:lnTo>
                  <a:pt x="243977" y="131201"/>
                </a:lnTo>
                <a:lnTo>
                  <a:pt x="243977" y="125266"/>
                </a:lnTo>
                <a:close/>
                <a:moveTo>
                  <a:pt x="256161" y="125266"/>
                </a:moveTo>
                <a:lnTo>
                  <a:pt x="256161" y="131201"/>
                </a:lnTo>
                <a:lnTo>
                  <a:pt x="250225" y="131201"/>
                </a:lnTo>
                <a:lnTo>
                  <a:pt x="250225" y="125266"/>
                </a:lnTo>
                <a:close/>
                <a:moveTo>
                  <a:pt x="262409" y="125266"/>
                </a:moveTo>
                <a:lnTo>
                  <a:pt x="262409" y="131201"/>
                </a:lnTo>
                <a:lnTo>
                  <a:pt x="256474" y="131201"/>
                </a:lnTo>
                <a:lnTo>
                  <a:pt x="256474" y="125266"/>
                </a:lnTo>
                <a:close/>
                <a:moveTo>
                  <a:pt x="268656" y="125266"/>
                </a:moveTo>
                <a:lnTo>
                  <a:pt x="268656" y="131201"/>
                </a:lnTo>
                <a:lnTo>
                  <a:pt x="262721" y="131201"/>
                </a:lnTo>
                <a:lnTo>
                  <a:pt x="262721" y="125266"/>
                </a:lnTo>
                <a:close/>
                <a:moveTo>
                  <a:pt x="274904" y="125266"/>
                </a:moveTo>
                <a:lnTo>
                  <a:pt x="274904" y="131201"/>
                </a:lnTo>
                <a:lnTo>
                  <a:pt x="268968" y="131201"/>
                </a:lnTo>
                <a:lnTo>
                  <a:pt x="268968" y="125266"/>
                </a:lnTo>
                <a:close/>
                <a:moveTo>
                  <a:pt x="6251" y="131513"/>
                </a:moveTo>
                <a:lnTo>
                  <a:pt x="6251" y="137449"/>
                </a:lnTo>
                <a:lnTo>
                  <a:pt x="315" y="137449"/>
                </a:lnTo>
                <a:lnTo>
                  <a:pt x="315" y="131513"/>
                </a:lnTo>
                <a:close/>
                <a:moveTo>
                  <a:pt x="12498" y="131513"/>
                </a:moveTo>
                <a:lnTo>
                  <a:pt x="12498" y="137449"/>
                </a:lnTo>
                <a:lnTo>
                  <a:pt x="6562" y="137449"/>
                </a:lnTo>
                <a:lnTo>
                  <a:pt x="6562" y="131513"/>
                </a:lnTo>
                <a:close/>
                <a:moveTo>
                  <a:pt x="18745" y="131513"/>
                </a:moveTo>
                <a:lnTo>
                  <a:pt x="18745" y="137449"/>
                </a:lnTo>
                <a:lnTo>
                  <a:pt x="12810" y="137449"/>
                </a:lnTo>
                <a:lnTo>
                  <a:pt x="12810" y="131513"/>
                </a:lnTo>
                <a:close/>
                <a:moveTo>
                  <a:pt x="24992" y="131513"/>
                </a:moveTo>
                <a:lnTo>
                  <a:pt x="24992" y="137449"/>
                </a:lnTo>
                <a:lnTo>
                  <a:pt x="19058" y="137449"/>
                </a:lnTo>
                <a:lnTo>
                  <a:pt x="19058" y="131513"/>
                </a:lnTo>
                <a:close/>
                <a:moveTo>
                  <a:pt x="31241" y="131513"/>
                </a:moveTo>
                <a:lnTo>
                  <a:pt x="31241" y="137449"/>
                </a:lnTo>
                <a:lnTo>
                  <a:pt x="25305" y="137449"/>
                </a:lnTo>
                <a:lnTo>
                  <a:pt x="25305" y="131513"/>
                </a:lnTo>
                <a:close/>
                <a:moveTo>
                  <a:pt x="37489" y="131513"/>
                </a:moveTo>
                <a:lnTo>
                  <a:pt x="37489" y="137449"/>
                </a:lnTo>
                <a:lnTo>
                  <a:pt x="31553" y="137449"/>
                </a:lnTo>
                <a:lnTo>
                  <a:pt x="31553" y="131513"/>
                </a:lnTo>
                <a:close/>
                <a:moveTo>
                  <a:pt x="43737" y="131513"/>
                </a:moveTo>
                <a:lnTo>
                  <a:pt x="43737" y="137449"/>
                </a:lnTo>
                <a:lnTo>
                  <a:pt x="37802" y="137449"/>
                </a:lnTo>
                <a:lnTo>
                  <a:pt x="37802" y="131513"/>
                </a:lnTo>
                <a:close/>
                <a:moveTo>
                  <a:pt x="49985" y="131513"/>
                </a:moveTo>
                <a:lnTo>
                  <a:pt x="49985" y="137449"/>
                </a:lnTo>
                <a:lnTo>
                  <a:pt x="44049" y="137449"/>
                </a:lnTo>
                <a:lnTo>
                  <a:pt x="44049" y="131513"/>
                </a:lnTo>
                <a:close/>
                <a:moveTo>
                  <a:pt x="56232" y="131513"/>
                </a:moveTo>
                <a:lnTo>
                  <a:pt x="56232" y="137449"/>
                </a:lnTo>
                <a:lnTo>
                  <a:pt x="50296" y="137449"/>
                </a:lnTo>
                <a:lnTo>
                  <a:pt x="50296" y="131513"/>
                </a:lnTo>
                <a:close/>
                <a:moveTo>
                  <a:pt x="62480" y="131513"/>
                </a:moveTo>
                <a:lnTo>
                  <a:pt x="62480" y="137449"/>
                </a:lnTo>
                <a:lnTo>
                  <a:pt x="56545" y="137449"/>
                </a:lnTo>
                <a:lnTo>
                  <a:pt x="56545" y="131513"/>
                </a:lnTo>
                <a:close/>
                <a:moveTo>
                  <a:pt x="68727" y="131513"/>
                </a:moveTo>
                <a:lnTo>
                  <a:pt x="68727" y="137449"/>
                </a:lnTo>
                <a:lnTo>
                  <a:pt x="62792" y="137449"/>
                </a:lnTo>
                <a:lnTo>
                  <a:pt x="62792" y="131513"/>
                </a:lnTo>
                <a:close/>
                <a:moveTo>
                  <a:pt x="74975" y="131513"/>
                </a:moveTo>
                <a:lnTo>
                  <a:pt x="74975" y="137449"/>
                </a:lnTo>
                <a:lnTo>
                  <a:pt x="69039" y="137449"/>
                </a:lnTo>
                <a:lnTo>
                  <a:pt x="69039" y="131513"/>
                </a:lnTo>
                <a:close/>
                <a:moveTo>
                  <a:pt x="81223" y="131513"/>
                </a:moveTo>
                <a:lnTo>
                  <a:pt x="81223" y="137449"/>
                </a:lnTo>
                <a:lnTo>
                  <a:pt x="75286" y="137449"/>
                </a:lnTo>
                <a:lnTo>
                  <a:pt x="75286" y="131513"/>
                </a:lnTo>
                <a:close/>
                <a:moveTo>
                  <a:pt x="87470" y="131513"/>
                </a:moveTo>
                <a:lnTo>
                  <a:pt x="87470" y="137449"/>
                </a:lnTo>
                <a:lnTo>
                  <a:pt x="81535" y="137449"/>
                </a:lnTo>
                <a:lnTo>
                  <a:pt x="81535" y="131513"/>
                </a:lnTo>
                <a:close/>
                <a:moveTo>
                  <a:pt x="93718" y="131513"/>
                </a:moveTo>
                <a:lnTo>
                  <a:pt x="93718" y="137449"/>
                </a:lnTo>
                <a:lnTo>
                  <a:pt x="87784" y="137449"/>
                </a:lnTo>
                <a:lnTo>
                  <a:pt x="87784" y="131513"/>
                </a:lnTo>
                <a:close/>
                <a:moveTo>
                  <a:pt x="99967" y="131513"/>
                </a:moveTo>
                <a:lnTo>
                  <a:pt x="99967" y="137449"/>
                </a:lnTo>
                <a:lnTo>
                  <a:pt x="94031" y="137449"/>
                </a:lnTo>
                <a:lnTo>
                  <a:pt x="94031" y="131513"/>
                </a:lnTo>
                <a:close/>
                <a:moveTo>
                  <a:pt x="106214" y="131513"/>
                </a:moveTo>
                <a:lnTo>
                  <a:pt x="106214" y="137449"/>
                </a:lnTo>
                <a:lnTo>
                  <a:pt x="100278" y="137449"/>
                </a:lnTo>
                <a:lnTo>
                  <a:pt x="100278" y="131513"/>
                </a:lnTo>
                <a:close/>
                <a:moveTo>
                  <a:pt x="112461" y="131513"/>
                </a:moveTo>
                <a:lnTo>
                  <a:pt x="112461" y="137449"/>
                </a:lnTo>
                <a:lnTo>
                  <a:pt x="106527" y="137449"/>
                </a:lnTo>
                <a:lnTo>
                  <a:pt x="106527" y="131513"/>
                </a:lnTo>
                <a:close/>
                <a:moveTo>
                  <a:pt x="118710" y="131513"/>
                </a:moveTo>
                <a:lnTo>
                  <a:pt x="118710" y="137449"/>
                </a:lnTo>
                <a:lnTo>
                  <a:pt x="112774" y="137449"/>
                </a:lnTo>
                <a:lnTo>
                  <a:pt x="112774" y="131513"/>
                </a:lnTo>
                <a:close/>
                <a:moveTo>
                  <a:pt x="124957" y="131513"/>
                </a:moveTo>
                <a:lnTo>
                  <a:pt x="124957" y="137449"/>
                </a:lnTo>
                <a:lnTo>
                  <a:pt x="119021" y="137449"/>
                </a:lnTo>
                <a:lnTo>
                  <a:pt x="119021" y="131513"/>
                </a:lnTo>
                <a:close/>
                <a:moveTo>
                  <a:pt x="131204" y="131513"/>
                </a:moveTo>
                <a:lnTo>
                  <a:pt x="131204" y="137449"/>
                </a:lnTo>
                <a:lnTo>
                  <a:pt x="125270" y="137449"/>
                </a:lnTo>
                <a:lnTo>
                  <a:pt x="125270" y="131513"/>
                </a:lnTo>
                <a:close/>
                <a:moveTo>
                  <a:pt x="137451" y="131513"/>
                </a:moveTo>
                <a:lnTo>
                  <a:pt x="137451" y="137449"/>
                </a:lnTo>
                <a:lnTo>
                  <a:pt x="131517" y="137449"/>
                </a:lnTo>
                <a:lnTo>
                  <a:pt x="131517" y="131513"/>
                </a:lnTo>
                <a:close/>
                <a:moveTo>
                  <a:pt x="143702" y="131513"/>
                </a:moveTo>
                <a:lnTo>
                  <a:pt x="143702" y="137449"/>
                </a:lnTo>
                <a:lnTo>
                  <a:pt x="137766" y="137449"/>
                </a:lnTo>
                <a:lnTo>
                  <a:pt x="137766" y="131513"/>
                </a:lnTo>
                <a:close/>
                <a:moveTo>
                  <a:pt x="149949" y="131513"/>
                </a:moveTo>
                <a:lnTo>
                  <a:pt x="149949" y="137449"/>
                </a:lnTo>
                <a:lnTo>
                  <a:pt x="144015" y="137449"/>
                </a:lnTo>
                <a:lnTo>
                  <a:pt x="144015" y="131513"/>
                </a:lnTo>
                <a:close/>
                <a:moveTo>
                  <a:pt x="156196" y="131513"/>
                </a:moveTo>
                <a:lnTo>
                  <a:pt x="156196" y="137449"/>
                </a:lnTo>
                <a:lnTo>
                  <a:pt x="150262" y="137449"/>
                </a:lnTo>
                <a:lnTo>
                  <a:pt x="150262" y="131513"/>
                </a:lnTo>
                <a:close/>
                <a:moveTo>
                  <a:pt x="162445" y="131513"/>
                </a:moveTo>
                <a:lnTo>
                  <a:pt x="162445" y="137449"/>
                </a:lnTo>
                <a:lnTo>
                  <a:pt x="156509" y="137449"/>
                </a:lnTo>
                <a:lnTo>
                  <a:pt x="156509" y="131513"/>
                </a:lnTo>
                <a:close/>
                <a:moveTo>
                  <a:pt x="168692" y="131513"/>
                </a:moveTo>
                <a:lnTo>
                  <a:pt x="168692" y="137449"/>
                </a:lnTo>
                <a:lnTo>
                  <a:pt x="162756" y="137449"/>
                </a:lnTo>
                <a:lnTo>
                  <a:pt x="162756" y="131513"/>
                </a:lnTo>
                <a:close/>
                <a:moveTo>
                  <a:pt x="174939" y="131513"/>
                </a:moveTo>
                <a:lnTo>
                  <a:pt x="174939" y="137449"/>
                </a:lnTo>
                <a:lnTo>
                  <a:pt x="169005" y="137449"/>
                </a:lnTo>
                <a:lnTo>
                  <a:pt x="169005" y="131513"/>
                </a:lnTo>
                <a:close/>
                <a:moveTo>
                  <a:pt x="181186" y="131513"/>
                </a:moveTo>
                <a:lnTo>
                  <a:pt x="181186" y="137449"/>
                </a:lnTo>
                <a:lnTo>
                  <a:pt x="175252" y="137449"/>
                </a:lnTo>
                <a:lnTo>
                  <a:pt x="175252" y="131513"/>
                </a:lnTo>
                <a:close/>
                <a:moveTo>
                  <a:pt x="187433" y="131513"/>
                </a:moveTo>
                <a:lnTo>
                  <a:pt x="187433" y="137449"/>
                </a:lnTo>
                <a:lnTo>
                  <a:pt x="181499" y="137449"/>
                </a:lnTo>
                <a:lnTo>
                  <a:pt x="181499" y="131513"/>
                </a:lnTo>
                <a:close/>
                <a:moveTo>
                  <a:pt x="193682" y="131513"/>
                </a:moveTo>
                <a:lnTo>
                  <a:pt x="193682" y="137449"/>
                </a:lnTo>
                <a:lnTo>
                  <a:pt x="187746" y="137449"/>
                </a:lnTo>
                <a:lnTo>
                  <a:pt x="187746" y="131513"/>
                </a:lnTo>
                <a:close/>
                <a:moveTo>
                  <a:pt x="199931" y="131513"/>
                </a:moveTo>
                <a:lnTo>
                  <a:pt x="199931" y="137449"/>
                </a:lnTo>
                <a:lnTo>
                  <a:pt x="193996" y="137449"/>
                </a:lnTo>
                <a:lnTo>
                  <a:pt x="193996" y="131513"/>
                </a:lnTo>
                <a:close/>
                <a:moveTo>
                  <a:pt x="206180" y="131513"/>
                </a:moveTo>
                <a:lnTo>
                  <a:pt x="206180" y="137449"/>
                </a:lnTo>
                <a:lnTo>
                  <a:pt x="200244" y="137449"/>
                </a:lnTo>
                <a:lnTo>
                  <a:pt x="200244" y="131513"/>
                </a:lnTo>
                <a:close/>
                <a:moveTo>
                  <a:pt x="212427" y="131513"/>
                </a:moveTo>
                <a:lnTo>
                  <a:pt x="212427" y="137449"/>
                </a:lnTo>
                <a:lnTo>
                  <a:pt x="206491" y="137449"/>
                </a:lnTo>
                <a:lnTo>
                  <a:pt x="206491" y="131513"/>
                </a:lnTo>
                <a:close/>
                <a:moveTo>
                  <a:pt x="218674" y="131513"/>
                </a:moveTo>
                <a:lnTo>
                  <a:pt x="218674" y="137449"/>
                </a:lnTo>
                <a:lnTo>
                  <a:pt x="212739" y="137449"/>
                </a:lnTo>
                <a:lnTo>
                  <a:pt x="212739" y="131513"/>
                </a:lnTo>
                <a:close/>
                <a:moveTo>
                  <a:pt x="224921" y="131513"/>
                </a:moveTo>
                <a:lnTo>
                  <a:pt x="224921" y="137449"/>
                </a:lnTo>
                <a:lnTo>
                  <a:pt x="218987" y="137449"/>
                </a:lnTo>
                <a:lnTo>
                  <a:pt x="218987" y="131513"/>
                </a:lnTo>
                <a:close/>
                <a:moveTo>
                  <a:pt x="231170" y="131513"/>
                </a:moveTo>
                <a:lnTo>
                  <a:pt x="231170" y="137449"/>
                </a:lnTo>
                <a:lnTo>
                  <a:pt x="225234" y="137449"/>
                </a:lnTo>
                <a:lnTo>
                  <a:pt x="225234" y="131513"/>
                </a:lnTo>
                <a:close/>
                <a:moveTo>
                  <a:pt x="237417" y="131513"/>
                </a:moveTo>
                <a:lnTo>
                  <a:pt x="237417" y="137449"/>
                </a:lnTo>
                <a:lnTo>
                  <a:pt x="231481" y="137449"/>
                </a:lnTo>
                <a:lnTo>
                  <a:pt x="231481" y="131513"/>
                </a:lnTo>
                <a:close/>
                <a:moveTo>
                  <a:pt x="243664" y="131513"/>
                </a:moveTo>
                <a:lnTo>
                  <a:pt x="243664" y="137449"/>
                </a:lnTo>
                <a:lnTo>
                  <a:pt x="237729" y="137449"/>
                </a:lnTo>
                <a:lnTo>
                  <a:pt x="237729" y="131513"/>
                </a:lnTo>
                <a:close/>
                <a:moveTo>
                  <a:pt x="249911" y="131513"/>
                </a:moveTo>
                <a:lnTo>
                  <a:pt x="249911" y="137449"/>
                </a:lnTo>
                <a:lnTo>
                  <a:pt x="243977" y="137449"/>
                </a:lnTo>
                <a:lnTo>
                  <a:pt x="243977" y="131513"/>
                </a:lnTo>
                <a:close/>
                <a:moveTo>
                  <a:pt x="256161" y="131513"/>
                </a:moveTo>
                <a:lnTo>
                  <a:pt x="256161" y="137449"/>
                </a:lnTo>
                <a:lnTo>
                  <a:pt x="250225" y="137449"/>
                </a:lnTo>
                <a:lnTo>
                  <a:pt x="250225" y="131513"/>
                </a:lnTo>
                <a:close/>
                <a:moveTo>
                  <a:pt x="262409" y="131513"/>
                </a:moveTo>
                <a:lnTo>
                  <a:pt x="262409" y="137449"/>
                </a:lnTo>
                <a:lnTo>
                  <a:pt x="256474" y="137449"/>
                </a:lnTo>
                <a:lnTo>
                  <a:pt x="256474" y="131513"/>
                </a:lnTo>
                <a:close/>
                <a:moveTo>
                  <a:pt x="268656" y="131513"/>
                </a:moveTo>
                <a:lnTo>
                  <a:pt x="268656" y="137449"/>
                </a:lnTo>
                <a:lnTo>
                  <a:pt x="262721" y="137449"/>
                </a:lnTo>
                <a:lnTo>
                  <a:pt x="262721" y="131513"/>
                </a:lnTo>
                <a:close/>
                <a:moveTo>
                  <a:pt x="274904" y="131513"/>
                </a:moveTo>
                <a:lnTo>
                  <a:pt x="274904" y="137449"/>
                </a:lnTo>
                <a:lnTo>
                  <a:pt x="268968" y="137449"/>
                </a:lnTo>
                <a:lnTo>
                  <a:pt x="268968" y="131513"/>
                </a:lnTo>
                <a:close/>
                <a:moveTo>
                  <a:pt x="6251" y="137760"/>
                </a:moveTo>
                <a:lnTo>
                  <a:pt x="6251" y="143697"/>
                </a:lnTo>
                <a:lnTo>
                  <a:pt x="315" y="143697"/>
                </a:lnTo>
                <a:lnTo>
                  <a:pt x="315" y="137760"/>
                </a:lnTo>
                <a:close/>
                <a:moveTo>
                  <a:pt x="12498" y="137760"/>
                </a:moveTo>
                <a:lnTo>
                  <a:pt x="12498" y="143697"/>
                </a:lnTo>
                <a:lnTo>
                  <a:pt x="6562" y="143697"/>
                </a:lnTo>
                <a:lnTo>
                  <a:pt x="6562" y="137760"/>
                </a:lnTo>
                <a:close/>
                <a:moveTo>
                  <a:pt x="18745" y="137760"/>
                </a:moveTo>
                <a:lnTo>
                  <a:pt x="18745" y="143697"/>
                </a:lnTo>
                <a:lnTo>
                  <a:pt x="12810" y="143697"/>
                </a:lnTo>
                <a:lnTo>
                  <a:pt x="12810" y="137760"/>
                </a:lnTo>
                <a:close/>
                <a:moveTo>
                  <a:pt x="24992" y="137760"/>
                </a:moveTo>
                <a:lnTo>
                  <a:pt x="24992" y="143697"/>
                </a:lnTo>
                <a:lnTo>
                  <a:pt x="19058" y="143697"/>
                </a:lnTo>
                <a:lnTo>
                  <a:pt x="19058" y="137760"/>
                </a:lnTo>
                <a:close/>
                <a:moveTo>
                  <a:pt x="31241" y="137760"/>
                </a:moveTo>
                <a:lnTo>
                  <a:pt x="31241" y="143697"/>
                </a:lnTo>
                <a:lnTo>
                  <a:pt x="25305" y="143697"/>
                </a:lnTo>
                <a:lnTo>
                  <a:pt x="25305" y="137760"/>
                </a:lnTo>
                <a:close/>
                <a:moveTo>
                  <a:pt x="37489" y="137760"/>
                </a:moveTo>
                <a:lnTo>
                  <a:pt x="37489" y="143697"/>
                </a:lnTo>
                <a:lnTo>
                  <a:pt x="31553" y="143697"/>
                </a:lnTo>
                <a:lnTo>
                  <a:pt x="31553" y="137760"/>
                </a:lnTo>
                <a:close/>
                <a:moveTo>
                  <a:pt x="43737" y="137760"/>
                </a:moveTo>
                <a:lnTo>
                  <a:pt x="43737" y="143697"/>
                </a:lnTo>
                <a:lnTo>
                  <a:pt x="37802" y="143697"/>
                </a:lnTo>
                <a:lnTo>
                  <a:pt x="37802" y="137760"/>
                </a:lnTo>
                <a:close/>
                <a:moveTo>
                  <a:pt x="49985" y="137760"/>
                </a:moveTo>
                <a:lnTo>
                  <a:pt x="49985" y="143697"/>
                </a:lnTo>
                <a:lnTo>
                  <a:pt x="44049" y="143697"/>
                </a:lnTo>
                <a:lnTo>
                  <a:pt x="44049" y="137760"/>
                </a:lnTo>
                <a:close/>
                <a:moveTo>
                  <a:pt x="56232" y="137760"/>
                </a:moveTo>
                <a:lnTo>
                  <a:pt x="56232" y="143697"/>
                </a:lnTo>
                <a:lnTo>
                  <a:pt x="50296" y="143697"/>
                </a:lnTo>
                <a:lnTo>
                  <a:pt x="50296" y="137760"/>
                </a:lnTo>
                <a:close/>
                <a:moveTo>
                  <a:pt x="62480" y="137760"/>
                </a:moveTo>
                <a:lnTo>
                  <a:pt x="62480" y="143697"/>
                </a:lnTo>
                <a:lnTo>
                  <a:pt x="56545" y="143697"/>
                </a:lnTo>
                <a:lnTo>
                  <a:pt x="56545" y="137760"/>
                </a:lnTo>
                <a:close/>
                <a:moveTo>
                  <a:pt x="68727" y="137760"/>
                </a:moveTo>
                <a:lnTo>
                  <a:pt x="68727" y="143697"/>
                </a:lnTo>
                <a:lnTo>
                  <a:pt x="62792" y="143697"/>
                </a:lnTo>
                <a:lnTo>
                  <a:pt x="62792" y="137760"/>
                </a:lnTo>
                <a:close/>
                <a:moveTo>
                  <a:pt x="74975" y="137760"/>
                </a:moveTo>
                <a:lnTo>
                  <a:pt x="74975" y="143697"/>
                </a:lnTo>
                <a:lnTo>
                  <a:pt x="69039" y="143697"/>
                </a:lnTo>
                <a:lnTo>
                  <a:pt x="69039" y="137760"/>
                </a:lnTo>
                <a:close/>
                <a:moveTo>
                  <a:pt x="81223" y="137760"/>
                </a:moveTo>
                <a:lnTo>
                  <a:pt x="81223" y="143697"/>
                </a:lnTo>
                <a:lnTo>
                  <a:pt x="75286" y="143697"/>
                </a:lnTo>
                <a:lnTo>
                  <a:pt x="75286" y="137760"/>
                </a:lnTo>
                <a:close/>
                <a:moveTo>
                  <a:pt x="87470" y="137760"/>
                </a:moveTo>
                <a:lnTo>
                  <a:pt x="87470" y="143697"/>
                </a:lnTo>
                <a:lnTo>
                  <a:pt x="81535" y="143697"/>
                </a:lnTo>
                <a:lnTo>
                  <a:pt x="81535" y="137760"/>
                </a:lnTo>
                <a:close/>
                <a:moveTo>
                  <a:pt x="93718" y="137760"/>
                </a:moveTo>
                <a:lnTo>
                  <a:pt x="93718" y="143697"/>
                </a:lnTo>
                <a:lnTo>
                  <a:pt x="87784" y="143697"/>
                </a:lnTo>
                <a:lnTo>
                  <a:pt x="87784" y="137760"/>
                </a:lnTo>
                <a:close/>
                <a:moveTo>
                  <a:pt x="99967" y="137760"/>
                </a:moveTo>
                <a:lnTo>
                  <a:pt x="99967" y="143697"/>
                </a:lnTo>
                <a:lnTo>
                  <a:pt x="94031" y="143697"/>
                </a:lnTo>
                <a:lnTo>
                  <a:pt x="94031" y="137760"/>
                </a:lnTo>
                <a:close/>
                <a:moveTo>
                  <a:pt x="106214" y="137760"/>
                </a:moveTo>
                <a:lnTo>
                  <a:pt x="106214" y="143697"/>
                </a:lnTo>
                <a:lnTo>
                  <a:pt x="100278" y="143697"/>
                </a:lnTo>
                <a:lnTo>
                  <a:pt x="100278" y="137760"/>
                </a:lnTo>
                <a:close/>
                <a:moveTo>
                  <a:pt x="112461" y="137760"/>
                </a:moveTo>
                <a:lnTo>
                  <a:pt x="112461" y="143697"/>
                </a:lnTo>
                <a:lnTo>
                  <a:pt x="106527" y="143697"/>
                </a:lnTo>
                <a:lnTo>
                  <a:pt x="106527" y="137760"/>
                </a:lnTo>
                <a:close/>
                <a:moveTo>
                  <a:pt x="118710" y="137760"/>
                </a:moveTo>
                <a:lnTo>
                  <a:pt x="118710" y="143697"/>
                </a:lnTo>
                <a:lnTo>
                  <a:pt x="112774" y="143697"/>
                </a:lnTo>
                <a:lnTo>
                  <a:pt x="112774" y="137760"/>
                </a:lnTo>
                <a:close/>
                <a:moveTo>
                  <a:pt x="124957" y="137760"/>
                </a:moveTo>
                <a:lnTo>
                  <a:pt x="124957" y="143697"/>
                </a:lnTo>
                <a:lnTo>
                  <a:pt x="119021" y="143697"/>
                </a:lnTo>
                <a:lnTo>
                  <a:pt x="119021" y="137760"/>
                </a:lnTo>
                <a:close/>
                <a:moveTo>
                  <a:pt x="131204" y="137760"/>
                </a:moveTo>
                <a:lnTo>
                  <a:pt x="131204" y="143697"/>
                </a:lnTo>
                <a:lnTo>
                  <a:pt x="125270" y="143697"/>
                </a:lnTo>
                <a:lnTo>
                  <a:pt x="125270" y="137760"/>
                </a:lnTo>
                <a:close/>
                <a:moveTo>
                  <a:pt x="137451" y="137760"/>
                </a:moveTo>
                <a:lnTo>
                  <a:pt x="137451" y="143697"/>
                </a:lnTo>
                <a:lnTo>
                  <a:pt x="131517" y="143697"/>
                </a:lnTo>
                <a:lnTo>
                  <a:pt x="131517" y="137760"/>
                </a:lnTo>
                <a:close/>
                <a:moveTo>
                  <a:pt x="143702" y="137760"/>
                </a:moveTo>
                <a:lnTo>
                  <a:pt x="143702" y="143697"/>
                </a:lnTo>
                <a:lnTo>
                  <a:pt x="137766" y="143697"/>
                </a:lnTo>
                <a:lnTo>
                  <a:pt x="137766" y="137760"/>
                </a:lnTo>
                <a:close/>
                <a:moveTo>
                  <a:pt x="149949" y="137760"/>
                </a:moveTo>
                <a:lnTo>
                  <a:pt x="149949" y="143697"/>
                </a:lnTo>
                <a:lnTo>
                  <a:pt x="144015" y="143697"/>
                </a:lnTo>
                <a:lnTo>
                  <a:pt x="144015" y="137760"/>
                </a:lnTo>
                <a:close/>
                <a:moveTo>
                  <a:pt x="156196" y="137760"/>
                </a:moveTo>
                <a:lnTo>
                  <a:pt x="156196" y="143697"/>
                </a:lnTo>
                <a:lnTo>
                  <a:pt x="150262" y="143697"/>
                </a:lnTo>
                <a:lnTo>
                  <a:pt x="150262" y="137760"/>
                </a:lnTo>
                <a:close/>
                <a:moveTo>
                  <a:pt x="162445" y="137760"/>
                </a:moveTo>
                <a:lnTo>
                  <a:pt x="162445" y="143697"/>
                </a:lnTo>
                <a:lnTo>
                  <a:pt x="156509" y="143697"/>
                </a:lnTo>
                <a:lnTo>
                  <a:pt x="156509" y="137760"/>
                </a:lnTo>
                <a:close/>
                <a:moveTo>
                  <a:pt x="168692" y="137760"/>
                </a:moveTo>
                <a:lnTo>
                  <a:pt x="168692" y="143697"/>
                </a:lnTo>
                <a:lnTo>
                  <a:pt x="162756" y="143697"/>
                </a:lnTo>
                <a:lnTo>
                  <a:pt x="162756" y="137760"/>
                </a:lnTo>
                <a:close/>
                <a:moveTo>
                  <a:pt x="174939" y="137760"/>
                </a:moveTo>
                <a:lnTo>
                  <a:pt x="174939" y="143697"/>
                </a:lnTo>
                <a:lnTo>
                  <a:pt x="169005" y="143697"/>
                </a:lnTo>
                <a:lnTo>
                  <a:pt x="169005" y="137760"/>
                </a:lnTo>
                <a:close/>
                <a:moveTo>
                  <a:pt x="181186" y="137760"/>
                </a:moveTo>
                <a:lnTo>
                  <a:pt x="181186" y="143697"/>
                </a:lnTo>
                <a:lnTo>
                  <a:pt x="175252" y="143697"/>
                </a:lnTo>
                <a:lnTo>
                  <a:pt x="175252" y="137760"/>
                </a:lnTo>
                <a:close/>
                <a:moveTo>
                  <a:pt x="187433" y="137760"/>
                </a:moveTo>
                <a:lnTo>
                  <a:pt x="187433" y="143697"/>
                </a:lnTo>
                <a:lnTo>
                  <a:pt x="181499" y="143697"/>
                </a:lnTo>
                <a:lnTo>
                  <a:pt x="181499" y="137760"/>
                </a:lnTo>
                <a:close/>
                <a:moveTo>
                  <a:pt x="193682" y="137760"/>
                </a:moveTo>
                <a:lnTo>
                  <a:pt x="193682" y="143697"/>
                </a:lnTo>
                <a:lnTo>
                  <a:pt x="187746" y="143697"/>
                </a:lnTo>
                <a:lnTo>
                  <a:pt x="187746" y="137760"/>
                </a:lnTo>
                <a:close/>
                <a:moveTo>
                  <a:pt x="199931" y="137760"/>
                </a:moveTo>
                <a:lnTo>
                  <a:pt x="199931" y="143697"/>
                </a:lnTo>
                <a:lnTo>
                  <a:pt x="193996" y="143697"/>
                </a:lnTo>
                <a:lnTo>
                  <a:pt x="193996" y="137760"/>
                </a:lnTo>
                <a:close/>
                <a:moveTo>
                  <a:pt x="206180" y="137760"/>
                </a:moveTo>
                <a:lnTo>
                  <a:pt x="206180" y="143697"/>
                </a:lnTo>
                <a:lnTo>
                  <a:pt x="200244" y="143697"/>
                </a:lnTo>
                <a:lnTo>
                  <a:pt x="200244" y="137760"/>
                </a:lnTo>
                <a:close/>
                <a:moveTo>
                  <a:pt x="212427" y="137760"/>
                </a:moveTo>
                <a:lnTo>
                  <a:pt x="212427" y="143697"/>
                </a:lnTo>
                <a:lnTo>
                  <a:pt x="206491" y="143697"/>
                </a:lnTo>
                <a:lnTo>
                  <a:pt x="206491" y="137760"/>
                </a:lnTo>
                <a:close/>
                <a:moveTo>
                  <a:pt x="218674" y="137760"/>
                </a:moveTo>
                <a:lnTo>
                  <a:pt x="218674" y="143697"/>
                </a:lnTo>
                <a:lnTo>
                  <a:pt x="212739" y="143697"/>
                </a:lnTo>
                <a:lnTo>
                  <a:pt x="212739" y="137760"/>
                </a:lnTo>
                <a:close/>
                <a:moveTo>
                  <a:pt x="224921" y="137760"/>
                </a:moveTo>
                <a:lnTo>
                  <a:pt x="224921" y="143697"/>
                </a:lnTo>
                <a:lnTo>
                  <a:pt x="218987" y="143697"/>
                </a:lnTo>
                <a:lnTo>
                  <a:pt x="218987" y="137760"/>
                </a:lnTo>
                <a:close/>
                <a:moveTo>
                  <a:pt x="231170" y="137760"/>
                </a:moveTo>
                <a:lnTo>
                  <a:pt x="231170" y="143697"/>
                </a:lnTo>
                <a:lnTo>
                  <a:pt x="225234" y="143697"/>
                </a:lnTo>
                <a:lnTo>
                  <a:pt x="225234" y="137760"/>
                </a:lnTo>
                <a:close/>
                <a:moveTo>
                  <a:pt x="237417" y="137760"/>
                </a:moveTo>
                <a:lnTo>
                  <a:pt x="237417" y="143697"/>
                </a:lnTo>
                <a:lnTo>
                  <a:pt x="231481" y="143697"/>
                </a:lnTo>
                <a:lnTo>
                  <a:pt x="231481" y="137760"/>
                </a:lnTo>
                <a:close/>
                <a:moveTo>
                  <a:pt x="243664" y="137760"/>
                </a:moveTo>
                <a:lnTo>
                  <a:pt x="243664" y="143697"/>
                </a:lnTo>
                <a:lnTo>
                  <a:pt x="237729" y="143697"/>
                </a:lnTo>
                <a:lnTo>
                  <a:pt x="237729" y="137760"/>
                </a:lnTo>
                <a:close/>
                <a:moveTo>
                  <a:pt x="249911" y="137760"/>
                </a:moveTo>
                <a:lnTo>
                  <a:pt x="249911" y="143697"/>
                </a:lnTo>
                <a:lnTo>
                  <a:pt x="243977" y="143697"/>
                </a:lnTo>
                <a:lnTo>
                  <a:pt x="243977" y="137760"/>
                </a:lnTo>
                <a:close/>
                <a:moveTo>
                  <a:pt x="256161" y="137760"/>
                </a:moveTo>
                <a:lnTo>
                  <a:pt x="256161" y="143697"/>
                </a:lnTo>
                <a:lnTo>
                  <a:pt x="250225" y="143697"/>
                </a:lnTo>
                <a:lnTo>
                  <a:pt x="250225" y="137760"/>
                </a:lnTo>
                <a:close/>
                <a:moveTo>
                  <a:pt x="262409" y="137760"/>
                </a:moveTo>
                <a:lnTo>
                  <a:pt x="262409" y="143697"/>
                </a:lnTo>
                <a:lnTo>
                  <a:pt x="256474" y="143697"/>
                </a:lnTo>
                <a:lnTo>
                  <a:pt x="256474" y="137760"/>
                </a:lnTo>
                <a:close/>
                <a:moveTo>
                  <a:pt x="268656" y="137760"/>
                </a:moveTo>
                <a:lnTo>
                  <a:pt x="268656" y="143697"/>
                </a:lnTo>
                <a:lnTo>
                  <a:pt x="262721" y="143697"/>
                </a:lnTo>
                <a:lnTo>
                  <a:pt x="262721" y="137760"/>
                </a:lnTo>
                <a:close/>
                <a:moveTo>
                  <a:pt x="274904" y="137760"/>
                </a:moveTo>
                <a:lnTo>
                  <a:pt x="274904" y="143697"/>
                </a:lnTo>
                <a:lnTo>
                  <a:pt x="268968" y="143697"/>
                </a:lnTo>
                <a:lnTo>
                  <a:pt x="268968" y="137760"/>
                </a:lnTo>
                <a:close/>
                <a:moveTo>
                  <a:pt x="6251" y="144011"/>
                </a:moveTo>
                <a:lnTo>
                  <a:pt x="6251" y="149945"/>
                </a:lnTo>
                <a:lnTo>
                  <a:pt x="315" y="149945"/>
                </a:lnTo>
                <a:lnTo>
                  <a:pt x="315" y="144011"/>
                </a:lnTo>
                <a:close/>
                <a:moveTo>
                  <a:pt x="12498" y="144011"/>
                </a:moveTo>
                <a:lnTo>
                  <a:pt x="12498" y="149945"/>
                </a:lnTo>
                <a:lnTo>
                  <a:pt x="6562" y="149945"/>
                </a:lnTo>
                <a:lnTo>
                  <a:pt x="6562" y="144011"/>
                </a:lnTo>
                <a:close/>
                <a:moveTo>
                  <a:pt x="18745" y="144011"/>
                </a:moveTo>
                <a:lnTo>
                  <a:pt x="18745" y="149945"/>
                </a:lnTo>
                <a:lnTo>
                  <a:pt x="12810" y="149945"/>
                </a:lnTo>
                <a:lnTo>
                  <a:pt x="12810" y="144011"/>
                </a:lnTo>
                <a:close/>
                <a:moveTo>
                  <a:pt x="24992" y="144011"/>
                </a:moveTo>
                <a:lnTo>
                  <a:pt x="24992" y="149945"/>
                </a:lnTo>
                <a:lnTo>
                  <a:pt x="19058" y="149945"/>
                </a:lnTo>
                <a:lnTo>
                  <a:pt x="19058" y="144011"/>
                </a:lnTo>
                <a:close/>
                <a:moveTo>
                  <a:pt x="31241" y="144011"/>
                </a:moveTo>
                <a:lnTo>
                  <a:pt x="31241" y="149945"/>
                </a:lnTo>
                <a:lnTo>
                  <a:pt x="25305" y="149945"/>
                </a:lnTo>
                <a:lnTo>
                  <a:pt x="25305" y="144011"/>
                </a:lnTo>
                <a:close/>
                <a:moveTo>
                  <a:pt x="37489" y="144011"/>
                </a:moveTo>
                <a:lnTo>
                  <a:pt x="37489" y="149945"/>
                </a:lnTo>
                <a:lnTo>
                  <a:pt x="31553" y="149945"/>
                </a:lnTo>
                <a:lnTo>
                  <a:pt x="31553" y="144011"/>
                </a:lnTo>
                <a:close/>
                <a:moveTo>
                  <a:pt x="43737" y="144011"/>
                </a:moveTo>
                <a:lnTo>
                  <a:pt x="43737" y="149945"/>
                </a:lnTo>
                <a:lnTo>
                  <a:pt x="37802" y="149945"/>
                </a:lnTo>
                <a:lnTo>
                  <a:pt x="37802" y="144011"/>
                </a:lnTo>
                <a:close/>
                <a:moveTo>
                  <a:pt x="49985" y="144011"/>
                </a:moveTo>
                <a:lnTo>
                  <a:pt x="49985" y="149945"/>
                </a:lnTo>
                <a:lnTo>
                  <a:pt x="44049" y="149945"/>
                </a:lnTo>
                <a:lnTo>
                  <a:pt x="44049" y="144011"/>
                </a:lnTo>
                <a:close/>
                <a:moveTo>
                  <a:pt x="56232" y="144011"/>
                </a:moveTo>
                <a:lnTo>
                  <a:pt x="56232" y="149945"/>
                </a:lnTo>
                <a:lnTo>
                  <a:pt x="50296" y="149945"/>
                </a:lnTo>
                <a:lnTo>
                  <a:pt x="50296" y="144011"/>
                </a:lnTo>
                <a:close/>
                <a:moveTo>
                  <a:pt x="62480" y="144011"/>
                </a:moveTo>
                <a:lnTo>
                  <a:pt x="62480" y="149945"/>
                </a:lnTo>
                <a:lnTo>
                  <a:pt x="56545" y="149945"/>
                </a:lnTo>
                <a:lnTo>
                  <a:pt x="56545" y="144011"/>
                </a:lnTo>
                <a:close/>
                <a:moveTo>
                  <a:pt x="68727" y="144011"/>
                </a:moveTo>
                <a:lnTo>
                  <a:pt x="68727" y="149945"/>
                </a:lnTo>
                <a:lnTo>
                  <a:pt x="62792" y="149945"/>
                </a:lnTo>
                <a:lnTo>
                  <a:pt x="62792" y="144011"/>
                </a:lnTo>
                <a:close/>
                <a:moveTo>
                  <a:pt x="74975" y="144011"/>
                </a:moveTo>
                <a:lnTo>
                  <a:pt x="74975" y="149945"/>
                </a:lnTo>
                <a:lnTo>
                  <a:pt x="69039" y="149945"/>
                </a:lnTo>
                <a:lnTo>
                  <a:pt x="69039" y="144011"/>
                </a:lnTo>
                <a:close/>
                <a:moveTo>
                  <a:pt x="81223" y="144011"/>
                </a:moveTo>
                <a:lnTo>
                  <a:pt x="81223" y="149945"/>
                </a:lnTo>
                <a:lnTo>
                  <a:pt x="75286" y="149945"/>
                </a:lnTo>
                <a:lnTo>
                  <a:pt x="75286" y="144011"/>
                </a:lnTo>
                <a:close/>
                <a:moveTo>
                  <a:pt x="87470" y="144011"/>
                </a:moveTo>
                <a:lnTo>
                  <a:pt x="87470" y="149945"/>
                </a:lnTo>
                <a:lnTo>
                  <a:pt x="81535" y="149945"/>
                </a:lnTo>
                <a:lnTo>
                  <a:pt x="81535" y="144011"/>
                </a:lnTo>
                <a:close/>
                <a:moveTo>
                  <a:pt x="93718" y="144011"/>
                </a:moveTo>
                <a:lnTo>
                  <a:pt x="93718" y="149945"/>
                </a:lnTo>
                <a:lnTo>
                  <a:pt x="87784" y="149945"/>
                </a:lnTo>
                <a:lnTo>
                  <a:pt x="87784" y="144011"/>
                </a:lnTo>
                <a:close/>
                <a:moveTo>
                  <a:pt x="99967" y="144011"/>
                </a:moveTo>
                <a:lnTo>
                  <a:pt x="99967" y="149945"/>
                </a:lnTo>
                <a:lnTo>
                  <a:pt x="94031" y="149945"/>
                </a:lnTo>
                <a:lnTo>
                  <a:pt x="94031" y="144011"/>
                </a:lnTo>
                <a:close/>
                <a:moveTo>
                  <a:pt x="106214" y="144011"/>
                </a:moveTo>
                <a:lnTo>
                  <a:pt x="106214" y="149945"/>
                </a:lnTo>
                <a:lnTo>
                  <a:pt x="100278" y="149945"/>
                </a:lnTo>
                <a:lnTo>
                  <a:pt x="100278" y="144011"/>
                </a:lnTo>
                <a:close/>
                <a:moveTo>
                  <a:pt x="112461" y="144011"/>
                </a:moveTo>
                <a:lnTo>
                  <a:pt x="112461" y="149945"/>
                </a:lnTo>
                <a:lnTo>
                  <a:pt x="106527" y="149945"/>
                </a:lnTo>
                <a:lnTo>
                  <a:pt x="106527" y="144011"/>
                </a:lnTo>
                <a:close/>
                <a:moveTo>
                  <a:pt x="118710" y="144011"/>
                </a:moveTo>
                <a:lnTo>
                  <a:pt x="118710" y="149945"/>
                </a:lnTo>
                <a:lnTo>
                  <a:pt x="112774" y="149945"/>
                </a:lnTo>
                <a:lnTo>
                  <a:pt x="112774" y="144011"/>
                </a:lnTo>
                <a:close/>
                <a:moveTo>
                  <a:pt x="124957" y="144011"/>
                </a:moveTo>
                <a:lnTo>
                  <a:pt x="124957" y="149945"/>
                </a:lnTo>
                <a:lnTo>
                  <a:pt x="119021" y="149945"/>
                </a:lnTo>
                <a:lnTo>
                  <a:pt x="119021" y="144011"/>
                </a:lnTo>
                <a:close/>
                <a:moveTo>
                  <a:pt x="131204" y="144011"/>
                </a:moveTo>
                <a:lnTo>
                  <a:pt x="131204" y="149945"/>
                </a:lnTo>
                <a:lnTo>
                  <a:pt x="125270" y="149945"/>
                </a:lnTo>
                <a:lnTo>
                  <a:pt x="125270" y="144011"/>
                </a:lnTo>
                <a:close/>
                <a:moveTo>
                  <a:pt x="137451" y="144011"/>
                </a:moveTo>
                <a:lnTo>
                  <a:pt x="137451" y="149945"/>
                </a:lnTo>
                <a:lnTo>
                  <a:pt x="131517" y="149945"/>
                </a:lnTo>
                <a:lnTo>
                  <a:pt x="131517" y="144011"/>
                </a:lnTo>
                <a:close/>
                <a:moveTo>
                  <a:pt x="143702" y="144011"/>
                </a:moveTo>
                <a:lnTo>
                  <a:pt x="143702" y="149945"/>
                </a:lnTo>
                <a:lnTo>
                  <a:pt x="137766" y="149945"/>
                </a:lnTo>
                <a:lnTo>
                  <a:pt x="137766" y="144011"/>
                </a:lnTo>
                <a:close/>
                <a:moveTo>
                  <a:pt x="149949" y="144011"/>
                </a:moveTo>
                <a:lnTo>
                  <a:pt x="149949" y="149945"/>
                </a:lnTo>
                <a:lnTo>
                  <a:pt x="144015" y="149945"/>
                </a:lnTo>
                <a:lnTo>
                  <a:pt x="144015" y="144011"/>
                </a:lnTo>
                <a:close/>
                <a:moveTo>
                  <a:pt x="156196" y="144011"/>
                </a:moveTo>
                <a:lnTo>
                  <a:pt x="156196" y="149945"/>
                </a:lnTo>
                <a:lnTo>
                  <a:pt x="150262" y="149945"/>
                </a:lnTo>
                <a:lnTo>
                  <a:pt x="150262" y="144011"/>
                </a:lnTo>
                <a:close/>
                <a:moveTo>
                  <a:pt x="162445" y="144011"/>
                </a:moveTo>
                <a:lnTo>
                  <a:pt x="162445" y="149945"/>
                </a:lnTo>
                <a:lnTo>
                  <a:pt x="156509" y="149945"/>
                </a:lnTo>
                <a:lnTo>
                  <a:pt x="156509" y="144011"/>
                </a:lnTo>
                <a:close/>
                <a:moveTo>
                  <a:pt x="168692" y="144011"/>
                </a:moveTo>
                <a:lnTo>
                  <a:pt x="168692" y="149945"/>
                </a:lnTo>
                <a:lnTo>
                  <a:pt x="162756" y="149945"/>
                </a:lnTo>
                <a:lnTo>
                  <a:pt x="162756" y="144011"/>
                </a:lnTo>
                <a:close/>
                <a:moveTo>
                  <a:pt x="174939" y="144011"/>
                </a:moveTo>
                <a:lnTo>
                  <a:pt x="174939" y="149945"/>
                </a:lnTo>
                <a:lnTo>
                  <a:pt x="169005" y="149945"/>
                </a:lnTo>
                <a:lnTo>
                  <a:pt x="169005" y="144011"/>
                </a:lnTo>
                <a:close/>
                <a:moveTo>
                  <a:pt x="181186" y="144011"/>
                </a:moveTo>
                <a:lnTo>
                  <a:pt x="181186" y="149945"/>
                </a:lnTo>
                <a:lnTo>
                  <a:pt x="175252" y="149945"/>
                </a:lnTo>
                <a:lnTo>
                  <a:pt x="175252" y="144011"/>
                </a:lnTo>
                <a:close/>
                <a:moveTo>
                  <a:pt x="187433" y="144011"/>
                </a:moveTo>
                <a:lnTo>
                  <a:pt x="187433" y="149945"/>
                </a:lnTo>
                <a:lnTo>
                  <a:pt x="181499" y="149945"/>
                </a:lnTo>
                <a:lnTo>
                  <a:pt x="181499" y="144011"/>
                </a:lnTo>
                <a:close/>
                <a:moveTo>
                  <a:pt x="193682" y="144011"/>
                </a:moveTo>
                <a:lnTo>
                  <a:pt x="193682" y="149945"/>
                </a:lnTo>
                <a:lnTo>
                  <a:pt x="187746" y="149945"/>
                </a:lnTo>
                <a:lnTo>
                  <a:pt x="187746" y="144011"/>
                </a:lnTo>
                <a:close/>
                <a:moveTo>
                  <a:pt x="199931" y="144011"/>
                </a:moveTo>
                <a:lnTo>
                  <a:pt x="199931" y="149945"/>
                </a:lnTo>
                <a:lnTo>
                  <a:pt x="193996" y="149945"/>
                </a:lnTo>
                <a:lnTo>
                  <a:pt x="193996" y="144011"/>
                </a:lnTo>
                <a:close/>
                <a:moveTo>
                  <a:pt x="206180" y="144011"/>
                </a:moveTo>
                <a:lnTo>
                  <a:pt x="206180" y="149945"/>
                </a:lnTo>
                <a:lnTo>
                  <a:pt x="200244" y="149945"/>
                </a:lnTo>
                <a:lnTo>
                  <a:pt x="200244" y="144011"/>
                </a:lnTo>
                <a:close/>
                <a:moveTo>
                  <a:pt x="212427" y="144011"/>
                </a:moveTo>
                <a:lnTo>
                  <a:pt x="212427" y="149945"/>
                </a:lnTo>
                <a:lnTo>
                  <a:pt x="206491" y="149945"/>
                </a:lnTo>
                <a:lnTo>
                  <a:pt x="206491" y="144011"/>
                </a:lnTo>
                <a:close/>
                <a:moveTo>
                  <a:pt x="218674" y="144011"/>
                </a:moveTo>
                <a:lnTo>
                  <a:pt x="218674" y="149945"/>
                </a:lnTo>
                <a:lnTo>
                  <a:pt x="212739" y="149945"/>
                </a:lnTo>
                <a:lnTo>
                  <a:pt x="212739" y="144011"/>
                </a:lnTo>
                <a:close/>
                <a:moveTo>
                  <a:pt x="224921" y="144011"/>
                </a:moveTo>
                <a:lnTo>
                  <a:pt x="224921" y="149945"/>
                </a:lnTo>
                <a:lnTo>
                  <a:pt x="218987" y="149945"/>
                </a:lnTo>
                <a:lnTo>
                  <a:pt x="218987" y="144011"/>
                </a:lnTo>
                <a:close/>
                <a:moveTo>
                  <a:pt x="231170" y="144011"/>
                </a:moveTo>
                <a:lnTo>
                  <a:pt x="231170" y="149945"/>
                </a:lnTo>
                <a:lnTo>
                  <a:pt x="225234" y="149945"/>
                </a:lnTo>
                <a:lnTo>
                  <a:pt x="225234" y="144011"/>
                </a:lnTo>
                <a:close/>
                <a:moveTo>
                  <a:pt x="237417" y="144011"/>
                </a:moveTo>
                <a:lnTo>
                  <a:pt x="237417" y="149945"/>
                </a:lnTo>
                <a:lnTo>
                  <a:pt x="231481" y="149945"/>
                </a:lnTo>
                <a:lnTo>
                  <a:pt x="231481" y="144011"/>
                </a:lnTo>
                <a:close/>
                <a:moveTo>
                  <a:pt x="243664" y="144011"/>
                </a:moveTo>
                <a:lnTo>
                  <a:pt x="243664" y="149945"/>
                </a:lnTo>
                <a:lnTo>
                  <a:pt x="237729" y="149945"/>
                </a:lnTo>
                <a:lnTo>
                  <a:pt x="237729" y="144011"/>
                </a:lnTo>
                <a:close/>
                <a:moveTo>
                  <a:pt x="249911" y="144011"/>
                </a:moveTo>
                <a:lnTo>
                  <a:pt x="249911" y="149945"/>
                </a:lnTo>
                <a:lnTo>
                  <a:pt x="243977" y="149945"/>
                </a:lnTo>
                <a:lnTo>
                  <a:pt x="243977" y="144011"/>
                </a:lnTo>
                <a:close/>
                <a:moveTo>
                  <a:pt x="256161" y="144011"/>
                </a:moveTo>
                <a:lnTo>
                  <a:pt x="256161" y="149945"/>
                </a:lnTo>
                <a:lnTo>
                  <a:pt x="250225" y="149945"/>
                </a:lnTo>
                <a:lnTo>
                  <a:pt x="250225" y="144011"/>
                </a:lnTo>
                <a:close/>
                <a:moveTo>
                  <a:pt x="262409" y="144011"/>
                </a:moveTo>
                <a:lnTo>
                  <a:pt x="262409" y="149945"/>
                </a:lnTo>
                <a:lnTo>
                  <a:pt x="256474" y="149945"/>
                </a:lnTo>
                <a:lnTo>
                  <a:pt x="256474" y="144011"/>
                </a:lnTo>
                <a:close/>
                <a:moveTo>
                  <a:pt x="268656" y="144011"/>
                </a:moveTo>
                <a:lnTo>
                  <a:pt x="268656" y="149945"/>
                </a:lnTo>
                <a:lnTo>
                  <a:pt x="262721" y="149945"/>
                </a:lnTo>
                <a:lnTo>
                  <a:pt x="262721" y="144011"/>
                </a:lnTo>
                <a:close/>
                <a:moveTo>
                  <a:pt x="274904" y="144011"/>
                </a:moveTo>
                <a:lnTo>
                  <a:pt x="274904" y="149945"/>
                </a:lnTo>
                <a:lnTo>
                  <a:pt x="268968" y="149945"/>
                </a:lnTo>
                <a:lnTo>
                  <a:pt x="268968" y="144011"/>
                </a:lnTo>
                <a:close/>
                <a:moveTo>
                  <a:pt x="6251" y="150258"/>
                </a:moveTo>
                <a:lnTo>
                  <a:pt x="6251" y="156192"/>
                </a:lnTo>
                <a:lnTo>
                  <a:pt x="315" y="156192"/>
                </a:lnTo>
                <a:lnTo>
                  <a:pt x="315" y="150258"/>
                </a:lnTo>
                <a:close/>
                <a:moveTo>
                  <a:pt x="12498" y="150258"/>
                </a:moveTo>
                <a:lnTo>
                  <a:pt x="12498" y="156192"/>
                </a:lnTo>
                <a:lnTo>
                  <a:pt x="6562" y="156192"/>
                </a:lnTo>
                <a:lnTo>
                  <a:pt x="6562" y="150258"/>
                </a:lnTo>
                <a:close/>
                <a:moveTo>
                  <a:pt x="18745" y="150258"/>
                </a:moveTo>
                <a:lnTo>
                  <a:pt x="18745" y="156192"/>
                </a:lnTo>
                <a:lnTo>
                  <a:pt x="12810" y="156192"/>
                </a:lnTo>
                <a:lnTo>
                  <a:pt x="12810" y="150258"/>
                </a:lnTo>
                <a:close/>
                <a:moveTo>
                  <a:pt x="24992" y="150258"/>
                </a:moveTo>
                <a:lnTo>
                  <a:pt x="24992" y="156192"/>
                </a:lnTo>
                <a:lnTo>
                  <a:pt x="19058" y="156192"/>
                </a:lnTo>
                <a:lnTo>
                  <a:pt x="19058" y="150258"/>
                </a:lnTo>
                <a:close/>
                <a:moveTo>
                  <a:pt x="31241" y="150258"/>
                </a:moveTo>
                <a:lnTo>
                  <a:pt x="31241" y="156192"/>
                </a:lnTo>
                <a:lnTo>
                  <a:pt x="25305" y="156192"/>
                </a:lnTo>
                <a:lnTo>
                  <a:pt x="25305" y="150258"/>
                </a:lnTo>
                <a:close/>
                <a:moveTo>
                  <a:pt x="37489" y="150258"/>
                </a:moveTo>
                <a:lnTo>
                  <a:pt x="37489" y="156192"/>
                </a:lnTo>
                <a:lnTo>
                  <a:pt x="31553" y="156192"/>
                </a:lnTo>
                <a:lnTo>
                  <a:pt x="31553" y="150258"/>
                </a:lnTo>
                <a:close/>
                <a:moveTo>
                  <a:pt x="43737" y="150258"/>
                </a:moveTo>
                <a:lnTo>
                  <a:pt x="43737" y="156192"/>
                </a:lnTo>
                <a:lnTo>
                  <a:pt x="37802" y="156192"/>
                </a:lnTo>
                <a:lnTo>
                  <a:pt x="37802" y="150258"/>
                </a:lnTo>
                <a:close/>
                <a:moveTo>
                  <a:pt x="49985" y="150258"/>
                </a:moveTo>
                <a:lnTo>
                  <a:pt x="49985" y="156192"/>
                </a:lnTo>
                <a:lnTo>
                  <a:pt x="44049" y="156192"/>
                </a:lnTo>
                <a:lnTo>
                  <a:pt x="44049" y="150258"/>
                </a:lnTo>
                <a:close/>
                <a:moveTo>
                  <a:pt x="56232" y="150258"/>
                </a:moveTo>
                <a:lnTo>
                  <a:pt x="56232" y="156192"/>
                </a:lnTo>
                <a:lnTo>
                  <a:pt x="50296" y="156192"/>
                </a:lnTo>
                <a:lnTo>
                  <a:pt x="50296" y="150258"/>
                </a:lnTo>
                <a:close/>
                <a:moveTo>
                  <a:pt x="62480" y="150258"/>
                </a:moveTo>
                <a:lnTo>
                  <a:pt x="62480" y="156192"/>
                </a:lnTo>
                <a:lnTo>
                  <a:pt x="56545" y="156192"/>
                </a:lnTo>
                <a:lnTo>
                  <a:pt x="56545" y="150258"/>
                </a:lnTo>
                <a:close/>
                <a:moveTo>
                  <a:pt x="68727" y="150258"/>
                </a:moveTo>
                <a:lnTo>
                  <a:pt x="68727" y="156192"/>
                </a:lnTo>
                <a:lnTo>
                  <a:pt x="62792" y="156192"/>
                </a:lnTo>
                <a:lnTo>
                  <a:pt x="62792" y="150258"/>
                </a:lnTo>
                <a:close/>
                <a:moveTo>
                  <a:pt x="74975" y="150258"/>
                </a:moveTo>
                <a:lnTo>
                  <a:pt x="74975" y="156192"/>
                </a:lnTo>
                <a:lnTo>
                  <a:pt x="69039" y="156192"/>
                </a:lnTo>
                <a:lnTo>
                  <a:pt x="69039" y="150258"/>
                </a:lnTo>
                <a:close/>
                <a:moveTo>
                  <a:pt x="81223" y="150258"/>
                </a:moveTo>
                <a:lnTo>
                  <a:pt x="81223" y="156192"/>
                </a:lnTo>
                <a:lnTo>
                  <a:pt x="75286" y="156192"/>
                </a:lnTo>
                <a:lnTo>
                  <a:pt x="75286" y="150258"/>
                </a:lnTo>
                <a:close/>
                <a:moveTo>
                  <a:pt x="87470" y="150258"/>
                </a:moveTo>
                <a:lnTo>
                  <a:pt x="87470" y="156192"/>
                </a:lnTo>
                <a:lnTo>
                  <a:pt x="81535" y="156192"/>
                </a:lnTo>
                <a:lnTo>
                  <a:pt x="81535" y="150258"/>
                </a:lnTo>
                <a:close/>
                <a:moveTo>
                  <a:pt x="93718" y="150258"/>
                </a:moveTo>
                <a:lnTo>
                  <a:pt x="93718" y="156192"/>
                </a:lnTo>
                <a:lnTo>
                  <a:pt x="87784" y="156192"/>
                </a:lnTo>
                <a:lnTo>
                  <a:pt x="87784" y="150258"/>
                </a:lnTo>
                <a:close/>
                <a:moveTo>
                  <a:pt x="99967" y="150258"/>
                </a:moveTo>
                <a:lnTo>
                  <a:pt x="99967" y="156192"/>
                </a:lnTo>
                <a:lnTo>
                  <a:pt x="94031" y="156192"/>
                </a:lnTo>
                <a:lnTo>
                  <a:pt x="94031" y="150258"/>
                </a:lnTo>
                <a:close/>
                <a:moveTo>
                  <a:pt x="106214" y="150258"/>
                </a:moveTo>
                <a:lnTo>
                  <a:pt x="106214" y="156192"/>
                </a:lnTo>
                <a:lnTo>
                  <a:pt x="100278" y="156192"/>
                </a:lnTo>
                <a:lnTo>
                  <a:pt x="100278" y="150258"/>
                </a:lnTo>
                <a:close/>
                <a:moveTo>
                  <a:pt x="112461" y="150258"/>
                </a:moveTo>
                <a:lnTo>
                  <a:pt x="112461" y="156192"/>
                </a:lnTo>
                <a:lnTo>
                  <a:pt x="106527" y="156192"/>
                </a:lnTo>
                <a:lnTo>
                  <a:pt x="106527" y="150258"/>
                </a:lnTo>
                <a:close/>
                <a:moveTo>
                  <a:pt x="118710" y="150258"/>
                </a:moveTo>
                <a:lnTo>
                  <a:pt x="118710" y="156192"/>
                </a:lnTo>
                <a:lnTo>
                  <a:pt x="112774" y="156192"/>
                </a:lnTo>
                <a:lnTo>
                  <a:pt x="112774" y="150258"/>
                </a:lnTo>
                <a:close/>
                <a:moveTo>
                  <a:pt x="124957" y="150258"/>
                </a:moveTo>
                <a:lnTo>
                  <a:pt x="124957" y="156192"/>
                </a:lnTo>
                <a:lnTo>
                  <a:pt x="119021" y="156192"/>
                </a:lnTo>
                <a:lnTo>
                  <a:pt x="119021" y="150258"/>
                </a:lnTo>
                <a:close/>
                <a:moveTo>
                  <a:pt x="131204" y="150258"/>
                </a:moveTo>
                <a:lnTo>
                  <a:pt x="131204" y="156192"/>
                </a:lnTo>
                <a:lnTo>
                  <a:pt x="125270" y="156192"/>
                </a:lnTo>
                <a:lnTo>
                  <a:pt x="125270" y="150258"/>
                </a:lnTo>
                <a:close/>
                <a:moveTo>
                  <a:pt x="137451" y="150258"/>
                </a:moveTo>
                <a:lnTo>
                  <a:pt x="137451" y="156192"/>
                </a:lnTo>
                <a:lnTo>
                  <a:pt x="131517" y="156192"/>
                </a:lnTo>
                <a:lnTo>
                  <a:pt x="131517" y="150258"/>
                </a:lnTo>
                <a:close/>
                <a:moveTo>
                  <a:pt x="143702" y="150258"/>
                </a:moveTo>
                <a:lnTo>
                  <a:pt x="143702" y="156192"/>
                </a:lnTo>
                <a:lnTo>
                  <a:pt x="137766" y="156192"/>
                </a:lnTo>
                <a:lnTo>
                  <a:pt x="137766" y="150258"/>
                </a:lnTo>
                <a:close/>
                <a:moveTo>
                  <a:pt x="149949" y="150258"/>
                </a:moveTo>
                <a:lnTo>
                  <a:pt x="149949" y="156192"/>
                </a:lnTo>
                <a:lnTo>
                  <a:pt x="144015" y="156192"/>
                </a:lnTo>
                <a:lnTo>
                  <a:pt x="144015" y="150258"/>
                </a:lnTo>
                <a:close/>
                <a:moveTo>
                  <a:pt x="156196" y="150258"/>
                </a:moveTo>
                <a:lnTo>
                  <a:pt x="156196" y="156192"/>
                </a:lnTo>
                <a:lnTo>
                  <a:pt x="150262" y="156192"/>
                </a:lnTo>
                <a:lnTo>
                  <a:pt x="150262" y="150258"/>
                </a:lnTo>
                <a:close/>
                <a:moveTo>
                  <a:pt x="162445" y="150258"/>
                </a:moveTo>
                <a:lnTo>
                  <a:pt x="162445" y="156192"/>
                </a:lnTo>
                <a:lnTo>
                  <a:pt x="156509" y="156192"/>
                </a:lnTo>
                <a:lnTo>
                  <a:pt x="156509" y="150258"/>
                </a:lnTo>
                <a:close/>
                <a:moveTo>
                  <a:pt x="168692" y="150258"/>
                </a:moveTo>
                <a:lnTo>
                  <a:pt x="168692" y="156192"/>
                </a:lnTo>
                <a:lnTo>
                  <a:pt x="162756" y="156192"/>
                </a:lnTo>
                <a:lnTo>
                  <a:pt x="162756" y="150258"/>
                </a:lnTo>
                <a:close/>
                <a:moveTo>
                  <a:pt x="174939" y="150258"/>
                </a:moveTo>
                <a:lnTo>
                  <a:pt x="174939" y="156192"/>
                </a:lnTo>
                <a:lnTo>
                  <a:pt x="169005" y="156192"/>
                </a:lnTo>
                <a:lnTo>
                  <a:pt x="169005" y="150258"/>
                </a:lnTo>
                <a:close/>
                <a:moveTo>
                  <a:pt x="181186" y="150258"/>
                </a:moveTo>
                <a:lnTo>
                  <a:pt x="181186" y="156192"/>
                </a:lnTo>
                <a:lnTo>
                  <a:pt x="175252" y="156192"/>
                </a:lnTo>
                <a:lnTo>
                  <a:pt x="175252" y="150258"/>
                </a:lnTo>
                <a:close/>
                <a:moveTo>
                  <a:pt x="187433" y="150258"/>
                </a:moveTo>
                <a:lnTo>
                  <a:pt x="187433" y="156192"/>
                </a:lnTo>
                <a:lnTo>
                  <a:pt x="181499" y="156192"/>
                </a:lnTo>
                <a:lnTo>
                  <a:pt x="181499" y="150258"/>
                </a:lnTo>
                <a:close/>
                <a:moveTo>
                  <a:pt x="193682" y="150258"/>
                </a:moveTo>
                <a:lnTo>
                  <a:pt x="193682" y="156192"/>
                </a:lnTo>
                <a:lnTo>
                  <a:pt x="187746" y="156192"/>
                </a:lnTo>
                <a:lnTo>
                  <a:pt x="187746" y="150258"/>
                </a:lnTo>
                <a:close/>
                <a:moveTo>
                  <a:pt x="199931" y="150258"/>
                </a:moveTo>
                <a:lnTo>
                  <a:pt x="199931" y="156192"/>
                </a:lnTo>
                <a:lnTo>
                  <a:pt x="193996" y="156192"/>
                </a:lnTo>
                <a:lnTo>
                  <a:pt x="193996" y="150258"/>
                </a:lnTo>
                <a:close/>
                <a:moveTo>
                  <a:pt x="206180" y="150258"/>
                </a:moveTo>
                <a:lnTo>
                  <a:pt x="206180" y="156192"/>
                </a:lnTo>
                <a:lnTo>
                  <a:pt x="200244" y="156192"/>
                </a:lnTo>
                <a:lnTo>
                  <a:pt x="200244" y="150258"/>
                </a:lnTo>
                <a:close/>
                <a:moveTo>
                  <a:pt x="212427" y="150258"/>
                </a:moveTo>
                <a:lnTo>
                  <a:pt x="212427" y="156192"/>
                </a:lnTo>
                <a:lnTo>
                  <a:pt x="206491" y="156192"/>
                </a:lnTo>
                <a:lnTo>
                  <a:pt x="206491" y="150258"/>
                </a:lnTo>
                <a:close/>
                <a:moveTo>
                  <a:pt x="218674" y="150258"/>
                </a:moveTo>
                <a:lnTo>
                  <a:pt x="218674" y="156192"/>
                </a:lnTo>
                <a:lnTo>
                  <a:pt x="212739" y="156192"/>
                </a:lnTo>
                <a:lnTo>
                  <a:pt x="212739" y="150258"/>
                </a:lnTo>
                <a:close/>
                <a:moveTo>
                  <a:pt x="224921" y="150258"/>
                </a:moveTo>
                <a:lnTo>
                  <a:pt x="224921" y="156192"/>
                </a:lnTo>
                <a:lnTo>
                  <a:pt x="218987" y="156192"/>
                </a:lnTo>
                <a:lnTo>
                  <a:pt x="218987" y="150258"/>
                </a:lnTo>
                <a:close/>
                <a:moveTo>
                  <a:pt x="231170" y="150258"/>
                </a:moveTo>
                <a:lnTo>
                  <a:pt x="231170" y="156192"/>
                </a:lnTo>
                <a:lnTo>
                  <a:pt x="225234" y="156192"/>
                </a:lnTo>
                <a:lnTo>
                  <a:pt x="225234" y="150258"/>
                </a:lnTo>
                <a:close/>
                <a:moveTo>
                  <a:pt x="237417" y="150258"/>
                </a:moveTo>
                <a:lnTo>
                  <a:pt x="237417" y="156192"/>
                </a:lnTo>
                <a:lnTo>
                  <a:pt x="231481" y="156192"/>
                </a:lnTo>
                <a:lnTo>
                  <a:pt x="231481" y="150258"/>
                </a:lnTo>
                <a:close/>
                <a:moveTo>
                  <a:pt x="243664" y="150258"/>
                </a:moveTo>
                <a:lnTo>
                  <a:pt x="243664" y="156192"/>
                </a:lnTo>
                <a:lnTo>
                  <a:pt x="237729" y="156192"/>
                </a:lnTo>
                <a:lnTo>
                  <a:pt x="237729" y="150258"/>
                </a:lnTo>
                <a:close/>
                <a:moveTo>
                  <a:pt x="249911" y="150258"/>
                </a:moveTo>
                <a:lnTo>
                  <a:pt x="249911" y="156192"/>
                </a:lnTo>
                <a:lnTo>
                  <a:pt x="243977" y="156192"/>
                </a:lnTo>
                <a:lnTo>
                  <a:pt x="243977" y="150258"/>
                </a:lnTo>
                <a:close/>
                <a:moveTo>
                  <a:pt x="256161" y="150258"/>
                </a:moveTo>
                <a:lnTo>
                  <a:pt x="256161" y="156192"/>
                </a:lnTo>
                <a:lnTo>
                  <a:pt x="250225" y="156192"/>
                </a:lnTo>
                <a:lnTo>
                  <a:pt x="250225" y="150258"/>
                </a:lnTo>
                <a:close/>
                <a:moveTo>
                  <a:pt x="262409" y="150258"/>
                </a:moveTo>
                <a:lnTo>
                  <a:pt x="262409" y="156192"/>
                </a:lnTo>
                <a:lnTo>
                  <a:pt x="256474" y="156192"/>
                </a:lnTo>
                <a:lnTo>
                  <a:pt x="256474" y="150258"/>
                </a:lnTo>
                <a:close/>
                <a:moveTo>
                  <a:pt x="268656" y="150258"/>
                </a:moveTo>
                <a:lnTo>
                  <a:pt x="268656" y="156192"/>
                </a:lnTo>
                <a:lnTo>
                  <a:pt x="262721" y="156192"/>
                </a:lnTo>
                <a:lnTo>
                  <a:pt x="262721" y="150258"/>
                </a:lnTo>
                <a:close/>
                <a:moveTo>
                  <a:pt x="274904" y="150258"/>
                </a:moveTo>
                <a:lnTo>
                  <a:pt x="274904" y="156192"/>
                </a:lnTo>
                <a:lnTo>
                  <a:pt x="268968" y="156192"/>
                </a:lnTo>
                <a:lnTo>
                  <a:pt x="268968" y="150258"/>
                </a:lnTo>
                <a:close/>
                <a:moveTo>
                  <a:pt x="158" y="0"/>
                </a:moveTo>
                <a:lnTo>
                  <a:pt x="158" y="157"/>
                </a:lnTo>
                <a:lnTo>
                  <a:pt x="0" y="157"/>
                </a:lnTo>
                <a:lnTo>
                  <a:pt x="0" y="156350"/>
                </a:lnTo>
                <a:lnTo>
                  <a:pt x="158" y="156350"/>
                </a:lnTo>
                <a:lnTo>
                  <a:pt x="158" y="156508"/>
                </a:lnTo>
                <a:lnTo>
                  <a:pt x="275059" y="156508"/>
                </a:lnTo>
                <a:lnTo>
                  <a:pt x="275059" y="156350"/>
                </a:lnTo>
                <a:lnTo>
                  <a:pt x="275215" y="156350"/>
                </a:lnTo>
                <a:lnTo>
                  <a:pt x="275215" y="155"/>
                </a:lnTo>
                <a:lnTo>
                  <a:pt x="275059" y="155"/>
                </a:lnTo>
                <a:lnTo>
                  <a:pt x="275059" y="0"/>
                </a:lnTo>
                <a:close/>
              </a:path>
            </a:pathLst>
          </a:custGeom>
          <a:solidFill>
            <a:srgbClr val="E4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9"/>
          <p:cNvGrpSpPr/>
          <p:nvPr/>
        </p:nvGrpSpPr>
        <p:grpSpPr>
          <a:xfrm flipH="1" rot="10800000">
            <a:off x="-1030203" y="-678532"/>
            <a:ext cx="10519737" cy="6877754"/>
            <a:chOff x="-1030203" y="-1059532"/>
            <a:chExt cx="10519737" cy="6877754"/>
          </a:xfrm>
        </p:grpSpPr>
        <p:sp>
          <p:nvSpPr>
            <p:cNvPr id="463" name="Google Shape;463;p9"/>
            <p:cNvSpPr/>
            <p:nvPr/>
          </p:nvSpPr>
          <p:spPr>
            <a:xfrm>
              <a:off x="-1030203" y="-1059532"/>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8430765" y="-649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6221226" y="3452"/>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9"/>
            <p:cNvSpPr/>
            <p:nvPr/>
          </p:nvSpPr>
          <p:spPr>
            <a:xfrm>
              <a:off x="8430786" y="173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9"/>
            <p:cNvSpPr/>
            <p:nvPr/>
          </p:nvSpPr>
          <p:spPr>
            <a:xfrm>
              <a:off x="5439351"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0" y="1170"/>
                  </a:lnTo>
                  <a:lnTo>
                    <a:pt x="1268" y="1073"/>
                  </a:lnTo>
                  <a:lnTo>
                    <a:pt x="1333" y="943"/>
                  </a:lnTo>
                  <a:lnTo>
                    <a:pt x="1365" y="813"/>
                  </a:lnTo>
                  <a:lnTo>
                    <a:pt x="1398" y="683"/>
                  </a:lnTo>
                  <a:lnTo>
                    <a:pt x="1365" y="553"/>
                  </a:lnTo>
                  <a:lnTo>
                    <a:pt x="1333" y="423"/>
                  </a:lnTo>
                  <a:lnTo>
                    <a:pt x="1268" y="293"/>
                  </a:lnTo>
                  <a:lnTo>
                    <a:pt x="1170"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5536659" y="377033"/>
              <a:ext cx="45016" cy="45016"/>
            </a:xfrm>
            <a:custGeom>
              <a:rect b="b" l="l" r="r" t="t"/>
              <a:pathLst>
                <a:path extrusionOk="0" h="1398"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3" y="1365"/>
                  </a:lnTo>
                  <a:lnTo>
                    <a:pt x="943" y="1333"/>
                  </a:lnTo>
                  <a:lnTo>
                    <a:pt x="1072" y="1268"/>
                  </a:lnTo>
                  <a:lnTo>
                    <a:pt x="1170" y="1170"/>
                  </a:lnTo>
                  <a:lnTo>
                    <a:pt x="1267" y="1073"/>
                  </a:lnTo>
                  <a:lnTo>
                    <a:pt x="1332" y="943"/>
                  </a:lnTo>
                  <a:lnTo>
                    <a:pt x="1365" y="813"/>
                  </a:lnTo>
                  <a:lnTo>
                    <a:pt x="1397" y="683"/>
                  </a:lnTo>
                  <a:lnTo>
                    <a:pt x="1365" y="553"/>
                  </a:lnTo>
                  <a:lnTo>
                    <a:pt x="1332" y="423"/>
                  </a:lnTo>
                  <a:lnTo>
                    <a:pt x="1267" y="293"/>
                  </a:lnTo>
                  <a:lnTo>
                    <a:pt x="1170" y="196"/>
                  </a:lnTo>
                  <a:lnTo>
                    <a:pt x="1072"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5633936" y="377033"/>
              <a:ext cx="45016" cy="45016"/>
            </a:xfrm>
            <a:custGeom>
              <a:rect b="b" l="l" r="r" t="t"/>
              <a:pathLst>
                <a:path extrusionOk="0" h="1398" w="1398">
                  <a:moveTo>
                    <a:pt x="553" y="1"/>
                  </a:moveTo>
                  <a:lnTo>
                    <a:pt x="423" y="33"/>
                  </a:lnTo>
                  <a:lnTo>
                    <a:pt x="293" y="98"/>
                  </a:lnTo>
                  <a:lnTo>
                    <a:pt x="196" y="196"/>
                  </a:lnTo>
                  <a:lnTo>
                    <a:pt x="98" y="293"/>
                  </a:lnTo>
                  <a:lnTo>
                    <a:pt x="33" y="423"/>
                  </a:lnTo>
                  <a:lnTo>
                    <a:pt x="1" y="553"/>
                  </a:lnTo>
                  <a:lnTo>
                    <a:pt x="1" y="683"/>
                  </a:lnTo>
                  <a:lnTo>
                    <a:pt x="1" y="813"/>
                  </a:lnTo>
                  <a:lnTo>
                    <a:pt x="33" y="943"/>
                  </a:lnTo>
                  <a:lnTo>
                    <a:pt x="98" y="1073"/>
                  </a:lnTo>
                  <a:lnTo>
                    <a:pt x="196" y="1170"/>
                  </a:lnTo>
                  <a:lnTo>
                    <a:pt x="293" y="1268"/>
                  </a:lnTo>
                  <a:lnTo>
                    <a:pt x="423" y="1333"/>
                  </a:lnTo>
                  <a:lnTo>
                    <a:pt x="553" y="1365"/>
                  </a:lnTo>
                  <a:lnTo>
                    <a:pt x="683" y="1398"/>
                  </a:lnTo>
                  <a:lnTo>
                    <a:pt x="813" y="1365"/>
                  </a:lnTo>
                  <a:lnTo>
                    <a:pt x="943" y="1333"/>
                  </a:lnTo>
                  <a:lnTo>
                    <a:pt x="1073" y="1268"/>
                  </a:lnTo>
                  <a:lnTo>
                    <a:pt x="1171" y="1170"/>
                  </a:lnTo>
                  <a:lnTo>
                    <a:pt x="1268" y="1073"/>
                  </a:lnTo>
                  <a:lnTo>
                    <a:pt x="1333" y="943"/>
                  </a:lnTo>
                  <a:lnTo>
                    <a:pt x="1365" y="813"/>
                  </a:lnTo>
                  <a:lnTo>
                    <a:pt x="1398" y="683"/>
                  </a:lnTo>
                  <a:lnTo>
                    <a:pt x="1365" y="553"/>
                  </a:lnTo>
                  <a:lnTo>
                    <a:pt x="1333" y="423"/>
                  </a:lnTo>
                  <a:lnTo>
                    <a:pt x="1268" y="293"/>
                  </a:lnTo>
                  <a:lnTo>
                    <a:pt x="1171" y="196"/>
                  </a:lnTo>
                  <a:lnTo>
                    <a:pt x="1073" y="98"/>
                  </a:lnTo>
                  <a:lnTo>
                    <a:pt x="943"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9"/>
            <p:cNvSpPr/>
            <p:nvPr/>
          </p:nvSpPr>
          <p:spPr>
            <a:xfrm rot="-5400000">
              <a:off x="1812879" y="-287320"/>
              <a:ext cx="402822" cy="957306"/>
            </a:xfrm>
            <a:custGeom>
              <a:rect b="b" l="l" r="r" t="t"/>
              <a:pathLst>
                <a:path extrusionOk="0" fill="none" h="29730" w="12510">
                  <a:moveTo>
                    <a:pt x="12509" y="27552"/>
                  </a:moveTo>
                  <a:lnTo>
                    <a:pt x="12509" y="27552"/>
                  </a:lnTo>
                  <a:lnTo>
                    <a:pt x="11957" y="27423"/>
                  </a:lnTo>
                  <a:lnTo>
                    <a:pt x="11405" y="27293"/>
                  </a:lnTo>
                  <a:lnTo>
                    <a:pt x="10885" y="27098"/>
                  </a:lnTo>
                  <a:lnTo>
                    <a:pt x="10365" y="26903"/>
                  </a:lnTo>
                  <a:lnTo>
                    <a:pt x="9845" y="26708"/>
                  </a:lnTo>
                  <a:lnTo>
                    <a:pt x="9358" y="26480"/>
                  </a:lnTo>
                  <a:lnTo>
                    <a:pt x="8870" y="26220"/>
                  </a:lnTo>
                  <a:lnTo>
                    <a:pt x="8383" y="25928"/>
                  </a:lnTo>
                  <a:lnTo>
                    <a:pt x="7928" y="25636"/>
                  </a:lnTo>
                  <a:lnTo>
                    <a:pt x="7473" y="25343"/>
                  </a:lnTo>
                  <a:lnTo>
                    <a:pt x="7051" y="25018"/>
                  </a:lnTo>
                  <a:lnTo>
                    <a:pt x="6629" y="24661"/>
                  </a:lnTo>
                  <a:lnTo>
                    <a:pt x="6239" y="24303"/>
                  </a:lnTo>
                  <a:lnTo>
                    <a:pt x="5849" y="23914"/>
                  </a:lnTo>
                  <a:lnTo>
                    <a:pt x="5459" y="23524"/>
                  </a:lnTo>
                  <a:lnTo>
                    <a:pt x="5102" y="23101"/>
                  </a:lnTo>
                  <a:lnTo>
                    <a:pt x="4777" y="22679"/>
                  </a:lnTo>
                  <a:lnTo>
                    <a:pt x="4452" y="22224"/>
                  </a:lnTo>
                  <a:lnTo>
                    <a:pt x="4159" y="21769"/>
                  </a:lnTo>
                  <a:lnTo>
                    <a:pt x="3867" y="21314"/>
                  </a:lnTo>
                  <a:lnTo>
                    <a:pt x="3607" y="20827"/>
                  </a:lnTo>
                  <a:lnTo>
                    <a:pt x="3347" y="20340"/>
                  </a:lnTo>
                  <a:lnTo>
                    <a:pt x="3152" y="19820"/>
                  </a:lnTo>
                  <a:lnTo>
                    <a:pt x="2925" y="19333"/>
                  </a:lnTo>
                  <a:lnTo>
                    <a:pt x="2762" y="18780"/>
                  </a:lnTo>
                  <a:lnTo>
                    <a:pt x="2600" y="18260"/>
                  </a:lnTo>
                  <a:lnTo>
                    <a:pt x="2470" y="17708"/>
                  </a:lnTo>
                  <a:lnTo>
                    <a:pt x="2340" y="17156"/>
                  </a:lnTo>
                  <a:lnTo>
                    <a:pt x="2275" y="16603"/>
                  </a:lnTo>
                  <a:lnTo>
                    <a:pt x="2210" y="16019"/>
                  </a:lnTo>
                  <a:lnTo>
                    <a:pt x="2178" y="15466"/>
                  </a:lnTo>
                  <a:lnTo>
                    <a:pt x="2145" y="14881"/>
                  </a:lnTo>
                  <a:lnTo>
                    <a:pt x="2145" y="14881"/>
                  </a:lnTo>
                  <a:lnTo>
                    <a:pt x="2178" y="14297"/>
                  </a:lnTo>
                  <a:lnTo>
                    <a:pt x="2210" y="13712"/>
                  </a:lnTo>
                  <a:lnTo>
                    <a:pt x="2275" y="13127"/>
                  </a:lnTo>
                  <a:lnTo>
                    <a:pt x="2340" y="12575"/>
                  </a:lnTo>
                  <a:lnTo>
                    <a:pt x="2470" y="12022"/>
                  </a:lnTo>
                  <a:lnTo>
                    <a:pt x="2600" y="11470"/>
                  </a:lnTo>
                  <a:lnTo>
                    <a:pt x="2762" y="10950"/>
                  </a:lnTo>
                  <a:lnTo>
                    <a:pt x="2925" y="10430"/>
                  </a:lnTo>
                  <a:lnTo>
                    <a:pt x="3152" y="9910"/>
                  </a:lnTo>
                  <a:lnTo>
                    <a:pt x="3347" y="9391"/>
                  </a:lnTo>
                  <a:lnTo>
                    <a:pt x="3607" y="8903"/>
                  </a:lnTo>
                  <a:lnTo>
                    <a:pt x="3867" y="8416"/>
                  </a:lnTo>
                  <a:lnTo>
                    <a:pt x="4159" y="7961"/>
                  </a:lnTo>
                  <a:lnTo>
                    <a:pt x="4452" y="7506"/>
                  </a:lnTo>
                  <a:lnTo>
                    <a:pt x="4777" y="7051"/>
                  </a:lnTo>
                  <a:lnTo>
                    <a:pt x="5102" y="6629"/>
                  </a:lnTo>
                  <a:lnTo>
                    <a:pt x="5459" y="6239"/>
                  </a:lnTo>
                  <a:lnTo>
                    <a:pt x="5849" y="5817"/>
                  </a:lnTo>
                  <a:lnTo>
                    <a:pt x="6239" y="5459"/>
                  </a:lnTo>
                  <a:lnTo>
                    <a:pt x="6629" y="5069"/>
                  </a:lnTo>
                  <a:lnTo>
                    <a:pt x="7051" y="4745"/>
                  </a:lnTo>
                  <a:lnTo>
                    <a:pt x="7473" y="4420"/>
                  </a:lnTo>
                  <a:lnTo>
                    <a:pt x="7928" y="4095"/>
                  </a:lnTo>
                  <a:lnTo>
                    <a:pt x="8383" y="3802"/>
                  </a:lnTo>
                  <a:lnTo>
                    <a:pt x="8870" y="3510"/>
                  </a:lnTo>
                  <a:lnTo>
                    <a:pt x="9358" y="3282"/>
                  </a:lnTo>
                  <a:lnTo>
                    <a:pt x="9845" y="3023"/>
                  </a:lnTo>
                  <a:lnTo>
                    <a:pt x="10365" y="2828"/>
                  </a:lnTo>
                  <a:lnTo>
                    <a:pt x="10885" y="2633"/>
                  </a:lnTo>
                  <a:lnTo>
                    <a:pt x="11405" y="2470"/>
                  </a:lnTo>
                  <a:lnTo>
                    <a:pt x="11957" y="2308"/>
                  </a:lnTo>
                  <a:lnTo>
                    <a:pt x="12509" y="2178"/>
                  </a:lnTo>
                  <a:lnTo>
                    <a:pt x="12509" y="1"/>
                  </a:lnTo>
                  <a:lnTo>
                    <a:pt x="12509" y="1"/>
                  </a:lnTo>
                  <a:lnTo>
                    <a:pt x="11860" y="131"/>
                  </a:lnTo>
                  <a:lnTo>
                    <a:pt x="11210" y="293"/>
                  </a:lnTo>
                  <a:lnTo>
                    <a:pt x="10560" y="488"/>
                  </a:lnTo>
                  <a:lnTo>
                    <a:pt x="9943" y="683"/>
                  </a:lnTo>
                  <a:lnTo>
                    <a:pt x="9325" y="943"/>
                  </a:lnTo>
                  <a:lnTo>
                    <a:pt x="8708" y="1203"/>
                  </a:lnTo>
                  <a:lnTo>
                    <a:pt x="8123" y="1496"/>
                  </a:lnTo>
                  <a:lnTo>
                    <a:pt x="7571" y="1820"/>
                  </a:lnTo>
                  <a:lnTo>
                    <a:pt x="7019" y="2145"/>
                  </a:lnTo>
                  <a:lnTo>
                    <a:pt x="6466" y="2503"/>
                  </a:lnTo>
                  <a:lnTo>
                    <a:pt x="5946" y="2893"/>
                  </a:lnTo>
                  <a:lnTo>
                    <a:pt x="5427" y="3282"/>
                  </a:lnTo>
                  <a:lnTo>
                    <a:pt x="4939" y="3705"/>
                  </a:lnTo>
                  <a:lnTo>
                    <a:pt x="4484" y="4160"/>
                  </a:lnTo>
                  <a:lnTo>
                    <a:pt x="4029" y="4615"/>
                  </a:lnTo>
                  <a:lnTo>
                    <a:pt x="3607" y="5102"/>
                  </a:lnTo>
                  <a:lnTo>
                    <a:pt x="3185" y="5622"/>
                  </a:lnTo>
                  <a:lnTo>
                    <a:pt x="2795" y="6142"/>
                  </a:lnTo>
                  <a:lnTo>
                    <a:pt x="2437" y="6661"/>
                  </a:lnTo>
                  <a:lnTo>
                    <a:pt x="2080" y="7214"/>
                  </a:lnTo>
                  <a:lnTo>
                    <a:pt x="1788" y="7799"/>
                  </a:lnTo>
                  <a:lnTo>
                    <a:pt x="1495" y="8383"/>
                  </a:lnTo>
                  <a:lnTo>
                    <a:pt x="1203" y="8968"/>
                  </a:lnTo>
                  <a:lnTo>
                    <a:pt x="975" y="9586"/>
                  </a:lnTo>
                  <a:lnTo>
                    <a:pt x="748" y="10203"/>
                  </a:lnTo>
                  <a:lnTo>
                    <a:pt x="553" y="10853"/>
                  </a:lnTo>
                  <a:lnTo>
                    <a:pt x="391" y="11502"/>
                  </a:lnTo>
                  <a:lnTo>
                    <a:pt x="261" y="12152"/>
                  </a:lnTo>
                  <a:lnTo>
                    <a:pt x="163" y="12802"/>
                  </a:lnTo>
                  <a:lnTo>
                    <a:pt x="66" y="13484"/>
                  </a:lnTo>
                  <a:lnTo>
                    <a:pt x="33" y="14167"/>
                  </a:lnTo>
                  <a:lnTo>
                    <a:pt x="1" y="14881"/>
                  </a:lnTo>
                  <a:lnTo>
                    <a:pt x="1" y="14881"/>
                  </a:lnTo>
                  <a:lnTo>
                    <a:pt x="33" y="15564"/>
                  </a:lnTo>
                  <a:lnTo>
                    <a:pt x="66" y="16246"/>
                  </a:lnTo>
                  <a:lnTo>
                    <a:pt x="163" y="16928"/>
                  </a:lnTo>
                  <a:lnTo>
                    <a:pt x="261" y="17578"/>
                  </a:lnTo>
                  <a:lnTo>
                    <a:pt x="391" y="18260"/>
                  </a:lnTo>
                  <a:lnTo>
                    <a:pt x="553" y="18910"/>
                  </a:lnTo>
                  <a:lnTo>
                    <a:pt x="748" y="19527"/>
                  </a:lnTo>
                  <a:lnTo>
                    <a:pt x="975" y="20145"/>
                  </a:lnTo>
                  <a:lnTo>
                    <a:pt x="1203" y="20762"/>
                  </a:lnTo>
                  <a:lnTo>
                    <a:pt x="1495" y="21347"/>
                  </a:lnTo>
                  <a:lnTo>
                    <a:pt x="1788" y="21932"/>
                  </a:lnTo>
                  <a:lnTo>
                    <a:pt x="2080" y="22517"/>
                  </a:lnTo>
                  <a:lnTo>
                    <a:pt x="2437" y="23069"/>
                  </a:lnTo>
                  <a:lnTo>
                    <a:pt x="2795" y="23589"/>
                  </a:lnTo>
                  <a:lnTo>
                    <a:pt x="3185" y="24109"/>
                  </a:lnTo>
                  <a:lnTo>
                    <a:pt x="3607" y="24628"/>
                  </a:lnTo>
                  <a:lnTo>
                    <a:pt x="4029" y="25116"/>
                  </a:lnTo>
                  <a:lnTo>
                    <a:pt x="4484" y="25571"/>
                  </a:lnTo>
                  <a:lnTo>
                    <a:pt x="4939" y="26025"/>
                  </a:lnTo>
                  <a:lnTo>
                    <a:pt x="5427" y="26448"/>
                  </a:lnTo>
                  <a:lnTo>
                    <a:pt x="5946" y="26838"/>
                  </a:lnTo>
                  <a:lnTo>
                    <a:pt x="6466" y="27228"/>
                  </a:lnTo>
                  <a:lnTo>
                    <a:pt x="7019" y="27585"/>
                  </a:lnTo>
                  <a:lnTo>
                    <a:pt x="7571" y="27942"/>
                  </a:lnTo>
                  <a:lnTo>
                    <a:pt x="8123" y="28235"/>
                  </a:lnTo>
                  <a:lnTo>
                    <a:pt x="8708" y="28527"/>
                  </a:lnTo>
                  <a:lnTo>
                    <a:pt x="9325" y="28787"/>
                  </a:lnTo>
                  <a:lnTo>
                    <a:pt x="9943" y="29047"/>
                  </a:lnTo>
                  <a:lnTo>
                    <a:pt x="10560" y="29242"/>
                  </a:lnTo>
                  <a:lnTo>
                    <a:pt x="11210" y="29437"/>
                  </a:lnTo>
                  <a:lnTo>
                    <a:pt x="11860" y="29599"/>
                  </a:lnTo>
                  <a:lnTo>
                    <a:pt x="12509" y="29729"/>
                  </a:lnTo>
                  <a:lnTo>
                    <a:pt x="12509" y="27552"/>
                  </a:lnTo>
                  <a:close/>
                </a:path>
              </a:pathLst>
            </a:custGeom>
            <a:noFill/>
            <a:ln cap="rnd" cmpd="sng" w="8925">
              <a:solidFill>
                <a:srgbClr val="7DA2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9"/>
            <p:cNvSpPr/>
            <p:nvPr/>
          </p:nvSpPr>
          <p:spPr>
            <a:xfrm>
              <a:off x="5439351"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0" y="1202"/>
                  </a:lnTo>
                  <a:lnTo>
                    <a:pt x="1268" y="1105"/>
                  </a:lnTo>
                  <a:lnTo>
                    <a:pt x="1333" y="975"/>
                  </a:lnTo>
                  <a:lnTo>
                    <a:pt x="1365" y="845"/>
                  </a:lnTo>
                  <a:lnTo>
                    <a:pt x="1398" y="715"/>
                  </a:lnTo>
                  <a:lnTo>
                    <a:pt x="1365" y="552"/>
                  </a:lnTo>
                  <a:lnTo>
                    <a:pt x="1333" y="422"/>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536659" y="491086"/>
              <a:ext cx="45016" cy="45016"/>
            </a:xfrm>
            <a:custGeom>
              <a:rect b="b" l="l" r="r" t="t"/>
              <a:pathLst>
                <a:path extrusionOk="0" h="1398" w="1398">
                  <a:moveTo>
                    <a:pt x="683" y="0"/>
                  </a:moveTo>
                  <a:lnTo>
                    <a:pt x="553" y="33"/>
                  </a:lnTo>
                  <a:lnTo>
                    <a:pt x="423" y="65"/>
                  </a:lnTo>
                  <a:lnTo>
                    <a:pt x="293" y="130"/>
                  </a:lnTo>
                  <a:lnTo>
                    <a:pt x="195" y="228"/>
                  </a:lnTo>
                  <a:lnTo>
                    <a:pt x="98" y="325"/>
                  </a:lnTo>
                  <a:lnTo>
                    <a:pt x="33" y="422"/>
                  </a:lnTo>
                  <a:lnTo>
                    <a:pt x="0" y="552"/>
                  </a:lnTo>
                  <a:lnTo>
                    <a:pt x="0" y="715"/>
                  </a:lnTo>
                  <a:lnTo>
                    <a:pt x="0" y="845"/>
                  </a:lnTo>
                  <a:lnTo>
                    <a:pt x="33" y="975"/>
                  </a:lnTo>
                  <a:lnTo>
                    <a:pt x="98" y="1105"/>
                  </a:lnTo>
                  <a:lnTo>
                    <a:pt x="195" y="1202"/>
                  </a:lnTo>
                  <a:lnTo>
                    <a:pt x="293" y="1300"/>
                  </a:lnTo>
                  <a:lnTo>
                    <a:pt x="423" y="1365"/>
                  </a:lnTo>
                  <a:lnTo>
                    <a:pt x="553" y="1397"/>
                  </a:lnTo>
                  <a:lnTo>
                    <a:pt x="813" y="1397"/>
                  </a:lnTo>
                  <a:lnTo>
                    <a:pt x="943" y="1365"/>
                  </a:lnTo>
                  <a:lnTo>
                    <a:pt x="1072" y="1300"/>
                  </a:lnTo>
                  <a:lnTo>
                    <a:pt x="1170" y="1202"/>
                  </a:lnTo>
                  <a:lnTo>
                    <a:pt x="1267" y="1105"/>
                  </a:lnTo>
                  <a:lnTo>
                    <a:pt x="1332" y="975"/>
                  </a:lnTo>
                  <a:lnTo>
                    <a:pt x="1365" y="845"/>
                  </a:lnTo>
                  <a:lnTo>
                    <a:pt x="1397" y="715"/>
                  </a:lnTo>
                  <a:lnTo>
                    <a:pt x="1365" y="552"/>
                  </a:lnTo>
                  <a:lnTo>
                    <a:pt x="1332" y="422"/>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5633936" y="491086"/>
              <a:ext cx="45016" cy="45016"/>
            </a:xfrm>
            <a:custGeom>
              <a:rect b="b" l="l" r="r" t="t"/>
              <a:pathLst>
                <a:path extrusionOk="0" h="1398" w="1398">
                  <a:moveTo>
                    <a:pt x="683" y="0"/>
                  </a:moveTo>
                  <a:lnTo>
                    <a:pt x="553" y="33"/>
                  </a:lnTo>
                  <a:lnTo>
                    <a:pt x="423" y="65"/>
                  </a:lnTo>
                  <a:lnTo>
                    <a:pt x="293" y="130"/>
                  </a:lnTo>
                  <a:lnTo>
                    <a:pt x="196" y="228"/>
                  </a:lnTo>
                  <a:lnTo>
                    <a:pt x="98" y="325"/>
                  </a:lnTo>
                  <a:lnTo>
                    <a:pt x="33" y="422"/>
                  </a:lnTo>
                  <a:lnTo>
                    <a:pt x="1" y="552"/>
                  </a:lnTo>
                  <a:lnTo>
                    <a:pt x="1" y="715"/>
                  </a:lnTo>
                  <a:lnTo>
                    <a:pt x="1" y="845"/>
                  </a:lnTo>
                  <a:lnTo>
                    <a:pt x="33" y="975"/>
                  </a:lnTo>
                  <a:lnTo>
                    <a:pt x="98" y="1105"/>
                  </a:lnTo>
                  <a:lnTo>
                    <a:pt x="196" y="1202"/>
                  </a:lnTo>
                  <a:lnTo>
                    <a:pt x="293" y="1300"/>
                  </a:lnTo>
                  <a:lnTo>
                    <a:pt x="423" y="1365"/>
                  </a:lnTo>
                  <a:lnTo>
                    <a:pt x="553" y="1397"/>
                  </a:lnTo>
                  <a:lnTo>
                    <a:pt x="813" y="1397"/>
                  </a:lnTo>
                  <a:lnTo>
                    <a:pt x="943" y="1365"/>
                  </a:lnTo>
                  <a:lnTo>
                    <a:pt x="1073" y="1300"/>
                  </a:lnTo>
                  <a:lnTo>
                    <a:pt x="1171" y="1202"/>
                  </a:lnTo>
                  <a:lnTo>
                    <a:pt x="1268" y="1105"/>
                  </a:lnTo>
                  <a:lnTo>
                    <a:pt x="1333" y="975"/>
                  </a:lnTo>
                  <a:lnTo>
                    <a:pt x="1365" y="845"/>
                  </a:lnTo>
                  <a:lnTo>
                    <a:pt x="1398" y="715"/>
                  </a:lnTo>
                  <a:lnTo>
                    <a:pt x="1365" y="552"/>
                  </a:lnTo>
                  <a:lnTo>
                    <a:pt x="1333" y="422"/>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9"/>
            <p:cNvSpPr/>
            <p:nvPr/>
          </p:nvSpPr>
          <p:spPr>
            <a:xfrm>
              <a:off x="5439351"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0" y="1170"/>
                  </a:lnTo>
                  <a:lnTo>
                    <a:pt x="1268" y="1072"/>
                  </a:lnTo>
                  <a:lnTo>
                    <a:pt x="1333" y="975"/>
                  </a:lnTo>
                  <a:lnTo>
                    <a:pt x="1365" y="845"/>
                  </a:lnTo>
                  <a:lnTo>
                    <a:pt x="1398" y="682"/>
                  </a:lnTo>
                  <a:lnTo>
                    <a:pt x="1365" y="552"/>
                  </a:lnTo>
                  <a:lnTo>
                    <a:pt x="1333" y="422"/>
                  </a:lnTo>
                  <a:lnTo>
                    <a:pt x="1268" y="292"/>
                  </a:lnTo>
                  <a:lnTo>
                    <a:pt x="1170"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9"/>
            <p:cNvSpPr/>
            <p:nvPr/>
          </p:nvSpPr>
          <p:spPr>
            <a:xfrm>
              <a:off x="5536659" y="606169"/>
              <a:ext cx="45016" cy="45016"/>
            </a:xfrm>
            <a:custGeom>
              <a:rect b="b" l="l" r="r" t="t"/>
              <a:pathLst>
                <a:path extrusionOk="0" h="1398" w="1398">
                  <a:moveTo>
                    <a:pt x="553" y="0"/>
                  </a:moveTo>
                  <a:lnTo>
                    <a:pt x="423" y="33"/>
                  </a:lnTo>
                  <a:lnTo>
                    <a:pt x="293" y="97"/>
                  </a:lnTo>
                  <a:lnTo>
                    <a:pt x="195" y="195"/>
                  </a:lnTo>
                  <a:lnTo>
                    <a:pt x="98" y="292"/>
                  </a:lnTo>
                  <a:lnTo>
                    <a:pt x="33" y="422"/>
                  </a:lnTo>
                  <a:lnTo>
                    <a:pt x="0" y="552"/>
                  </a:lnTo>
                  <a:lnTo>
                    <a:pt x="0" y="682"/>
                  </a:lnTo>
                  <a:lnTo>
                    <a:pt x="0" y="845"/>
                  </a:lnTo>
                  <a:lnTo>
                    <a:pt x="33" y="975"/>
                  </a:lnTo>
                  <a:lnTo>
                    <a:pt x="98" y="1072"/>
                  </a:lnTo>
                  <a:lnTo>
                    <a:pt x="195" y="1170"/>
                  </a:lnTo>
                  <a:lnTo>
                    <a:pt x="293" y="1267"/>
                  </a:lnTo>
                  <a:lnTo>
                    <a:pt x="423" y="1332"/>
                  </a:lnTo>
                  <a:lnTo>
                    <a:pt x="553" y="1365"/>
                  </a:lnTo>
                  <a:lnTo>
                    <a:pt x="683" y="1397"/>
                  </a:lnTo>
                  <a:lnTo>
                    <a:pt x="813" y="1365"/>
                  </a:lnTo>
                  <a:lnTo>
                    <a:pt x="943" y="1332"/>
                  </a:lnTo>
                  <a:lnTo>
                    <a:pt x="1072" y="1267"/>
                  </a:lnTo>
                  <a:lnTo>
                    <a:pt x="1170" y="1170"/>
                  </a:lnTo>
                  <a:lnTo>
                    <a:pt x="1267" y="1072"/>
                  </a:lnTo>
                  <a:lnTo>
                    <a:pt x="1332" y="975"/>
                  </a:lnTo>
                  <a:lnTo>
                    <a:pt x="1365" y="845"/>
                  </a:lnTo>
                  <a:lnTo>
                    <a:pt x="1397" y="682"/>
                  </a:lnTo>
                  <a:lnTo>
                    <a:pt x="1365" y="552"/>
                  </a:lnTo>
                  <a:lnTo>
                    <a:pt x="1332" y="422"/>
                  </a:lnTo>
                  <a:lnTo>
                    <a:pt x="1267" y="292"/>
                  </a:lnTo>
                  <a:lnTo>
                    <a:pt x="1170" y="195"/>
                  </a:lnTo>
                  <a:lnTo>
                    <a:pt x="1072"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9"/>
            <p:cNvSpPr/>
            <p:nvPr/>
          </p:nvSpPr>
          <p:spPr>
            <a:xfrm>
              <a:off x="5633936" y="606169"/>
              <a:ext cx="45016" cy="45016"/>
            </a:xfrm>
            <a:custGeom>
              <a:rect b="b" l="l" r="r" t="t"/>
              <a:pathLst>
                <a:path extrusionOk="0" h="1398" w="1398">
                  <a:moveTo>
                    <a:pt x="553" y="0"/>
                  </a:moveTo>
                  <a:lnTo>
                    <a:pt x="423" y="33"/>
                  </a:lnTo>
                  <a:lnTo>
                    <a:pt x="293" y="97"/>
                  </a:lnTo>
                  <a:lnTo>
                    <a:pt x="196" y="195"/>
                  </a:lnTo>
                  <a:lnTo>
                    <a:pt x="98" y="292"/>
                  </a:lnTo>
                  <a:lnTo>
                    <a:pt x="33" y="422"/>
                  </a:lnTo>
                  <a:lnTo>
                    <a:pt x="1" y="552"/>
                  </a:lnTo>
                  <a:lnTo>
                    <a:pt x="1" y="682"/>
                  </a:lnTo>
                  <a:lnTo>
                    <a:pt x="1" y="845"/>
                  </a:lnTo>
                  <a:lnTo>
                    <a:pt x="33" y="975"/>
                  </a:lnTo>
                  <a:lnTo>
                    <a:pt x="98" y="1072"/>
                  </a:lnTo>
                  <a:lnTo>
                    <a:pt x="196" y="1170"/>
                  </a:lnTo>
                  <a:lnTo>
                    <a:pt x="293" y="1267"/>
                  </a:lnTo>
                  <a:lnTo>
                    <a:pt x="423" y="1332"/>
                  </a:lnTo>
                  <a:lnTo>
                    <a:pt x="553" y="1365"/>
                  </a:lnTo>
                  <a:lnTo>
                    <a:pt x="683" y="1397"/>
                  </a:lnTo>
                  <a:lnTo>
                    <a:pt x="813" y="1365"/>
                  </a:lnTo>
                  <a:lnTo>
                    <a:pt x="943" y="1332"/>
                  </a:lnTo>
                  <a:lnTo>
                    <a:pt x="1073" y="1267"/>
                  </a:lnTo>
                  <a:lnTo>
                    <a:pt x="1171" y="1170"/>
                  </a:lnTo>
                  <a:lnTo>
                    <a:pt x="1268" y="1072"/>
                  </a:lnTo>
                  <a:lnTo>
                    <a:pt x="1333" y="975"/>
                  </a:lnTo>
                  <a:lnTo>
                    <a:pt x="1365" y="845"/>
                  </a:lnTo>
                  <a:lnTo>
                    <a:pt x="1398" y="682"/>
                  </a:lnTo>
                  <a:lnTo>
                    <a:pt x="1365" y="552"/>
                  </a:lnTo>
                  <a:lnTo>
                    <a:pt x="1333" y="422"/>
                  </a:lnTo>
                  <a:lnTo>
                    <a:pt x="1268" y="292"/>
                  </a:lnTo>
                  <a:lnTo>
                    <a:pt x="1171" y="195"/>
                  </a:lnTo>
                  <a:lnTo>
                    <a:pt x="1073" y="97"/>
                  </a:lnTo>
                  <a:lnTo>
                    <a:pt x="943"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9"/>
            <p:cNvSpPr/>
            <p:nvPr/>
          </p:nvSpPr>
          <p:spPr>
            <a:xfrm>
              <a:off x="5439351"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0" y="1203"/>
                  </a:lnTo>
                  <a:lnTo>
                    <a:pt x="1268" y="1105"/>
                  </a:lnTo>
                  <a:lnTo>
                    <a:pt x="1333" y="975"/>
                  </a:lnTo>
                  <a:lnTo>
                    <a:pt x="1365" y="845"/>
                  </a:lnTo>
                  <a:lnTo>
                    <a:pt x="1398" y="715"/>
                  </a:lnTo>
                  <a:lnTo>
                    <a:pt x="1365" y="585"/>
                  </a:lnTo>
                  <a:lnTo>
                    <a:pt x="1333" y="455"/>
                  </a:lnTo>
                  <a:lnTo>
                    <a:pt x="1268" y="325"/>
                  </a:lnTo>
                  <a:lnTo>
                    <a:pt x="1170"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5536659" y="720189"/>
              <a:ext cx="45016" cy="45016"/>
            </a:xfrm>
            <a:custGeom>
              <a:rect b="b" l="l" r="r" t="t"/>
              <a:pathLst>
                <a:path extrusionOk="0" h="1398" w="1398">
                  <a:moveTo>
                    <a:pt x="683" y="0"/>
                  </a:moveTo>
                  <a:lnTo>
                    <a:pt x="553" y="33"/>
                  </a:lnTo>
                  <a:lnTo>
                    <a:pt x="423" y="65"/>
                  </a:lnTo>
                  <a:lnTo>
                    <a:pt x="293" y="130"/>
                  </a:lnTo>
                  <a:lnTo>
                    <a:pt x="195" y="228"/>
                  </a:lnTo>
                  <a:lnTo>
                    <a:pt x="98" y="325"/>
                  </a:lnTo>
                  <a:lnTo>
                    <a:pt x="33" y="455"/>
                  </a:lnTo>
                  <a:lnTo>
                    <a:pt x="0" y="585"/>
                  </a:lnTo>
                  <a:lnTo>
                    <a:pt x="0" y="715"/>
                  </a:lnTo>
                  <a:lnTo>
                    <a:pt x="0" y="845"/>
                  </a:lnTo>
                  <a:lnTo>
                    <a:pt x="33" y="975"/>
                  </a:lnTo>
                  <a:lnTo>
                    <a:pt x="98" y="1105"/>
                  </a:lnTo>
                  <a:lnTo>
                    <a:pt x="195" y="1203"/>
                  </a:lnTo>
                  <a:lnTo>
                    <a:pt x="293" y="1300"/>
                  </a:lnTo>
                  <a:lnTo>
                    <a:pt x="423" y="1365"/>
                  </a:lnTo>
                  <a:lnTo>
                    <a:pt x="553" y="1397"/>
                  </a:lnTo>
                  <a:lnTo>
                    <a:pt x="813" y="1397"/>
                  </a:lnTo>
                  <a:lnTo>
                    <a:pt x="943" y="1365"/>
                  </a:lnTo>
                  <a:lnTo>
                    <a:pt x="1072" y="1300"/>
                  </a:lnTo>
                  <a:lnTo>
                    <a:pt x="1170" y="1203"/>
                  </a:lnTo>
                  <a:lnTo>
                    <a:pt x="1267" y="1105"/>
                  </a:lnTo>
                  <a:lnTo>
                    <a:pt x="1332" y="975"/>
                  </a:lnTo>
                  <a:lnTo>
                    <a:pt x="1365" y="845"/>
                  </a:lnTo>
                  <a:lnTo>
                    <a:pt x="1397" y="715"/>
                  </a:lnTo>
                  <a:lnTo>
                    <a:pt x="1365" y="585"/>
                  </a:lnTo>
                  <a:lnTo>
                    <a:pt x="1332" y="455"/>
                  </a:lnTo>
                  <a:lnTo>
                    <a:pt x="1267" y="325"/>
                  </a:lnTo>
                  <a:lnTo>
                    <a:pt x="1170" y="228"/>
                  </a:lnTo>
                  <a:lnTo>
                    <a:pt x="1072"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5633936" y="720189"/>
              <a:ext cx="45016" cy="45016"/>
            </a:xfrm>
            <a:custGeom>
              <a:rect b="b" l="l" r="r" t="t"/>
              <a:pathLst>
                <a:path extrusionOk="0" h="1398" w="1398">
                  <a:moveTo>
                    <a:pt x="683" y="0"/>
                  </a:moveTo>
                  <a:lnTo>
                    <a:pt x="553" y="33"/>
                  </a:lnTo>
                  <a:lnTo>
                    <a:pt x="423" y="65"/>
                  </a:lnTo>
                  <a:lnTo>
                    <a:pt x="293" y="130"/>
                  </a:lnTo>
                  <a:lnTo>
                    <a:pt x="196" y="228"/>
                  </a:lnTo>
                  <a:lnTo>
                    <a:pt x="98" y="325"/>
                  </a:lnTo>
                  <a:lnTo>
                    <a:pt x="33" y="455"/>
                  </a:lnTo>
                  <a:lnTo>
                    <a:pt x="1" y="585"/>
                  </a:lnTo>
                  <a:lnTo>
                    <a:pt x="1" y="715"/>
                  </a:lnTo>
                  <a:lnTo>
                    <a:pt x="1" y="845"/>
                  </a:lnTo>
                  <a:lnTo>
                    <a:pt x="33" y="975"/>
                  </a:lnTo>
                  <a:lnTo>
                    <a:pt x="98" y="1105"/>
                  </a:lnTo>
                  <a:lnTo>
                    <a:pt x="196" y="1203"/>
                  </a:lnTo>
                  <a:lnTo>
                    <a:pt x="293" y="1300"/>
                  </a:lnTo>
                  <a:lnTo>
                    <a:pt x="423" y="1365"/>
                  </a:lnTo>
                  <a:lnTo>
                    <a:pt x="553" y="1397"/>
                  </a:lnTo>
                  <a:lnTo>
                    <a:pt x="813" y="1397"/>
                  </a:lnTo>
                  <a:lnTo>
                    <a:pt x="943" y="1365"/>
                  </a:lnTo>
                  <a:lnTo>
                    <a:pt x="1073" y="1300"/>
                  </a:lnTo>
                  <a:lnTo>
                    <a:pt x="1171" y="1203"/>
                  </a:lnTo>
                  <a:lnTo>
                    <a:pt x="1268" y="1105"/>
                  </a:lnTo>
                  <a:lnTo>
                    <a:pt x="1333" y="975"/>
                  </a:lnTo>
                  <a:lnTo>
                    <a:pt x="1365" y="845"/>
                  </a:lnTo>
                  <a:lnTo>
                    <a:pt x="1398" y="715"/>
                  </a:lnTo>
                  <a:lnTo>
                    <a:pt x="1365" y="585"/>
                  </a:lnTo>
                  <a:lnTo>
                    <a:pt x="1333" y="455"/>
                  </a:lnTo>
                  <a:lnTo>
                    <a:pt x="1268" y="325"/>
                  </a:lnTo>
                  <a:lnTo>
                    <a:pt x="1171" y="228"/>
                  </a:lnTo>
                  <a:lnTo>
                    <a:pt x="1073" y="130"/>
                  </a:lnTo>
                  <a:lnTo>
                    <a:pt x="943" y="65"/>
                  </a:lnTo>
                  <a:lnTo>
                    <a:pt x="813" y="33"/>
                  </a:lnTo>
                  <a:lnTo>
                    <a:pt x="68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rot="5400000">
              <a:off x="8009309" y="2593360"/>
              <a:ext cx="1632089" cy="685280"/>
            </a:xfrm>
            <a:custGeom>
              <a:rect b="b" l="l" r="r" t="t"/>
              <a:pathLst>
                <a:path extrusionOk="0" fill="none" h="21282" w="50686">
                  <a:moveTo>
                    <a:pt x="46982" y="1"/>
                  </a:moveTo>
                  <a:lnTo>
                    <a:pt x="46982" y="1"/>
                  </a:lnTo>
                  <a:lnTo>
                    <a:pt x="46754" y="911"/>
                  </a:lnTo>
                  <a:lnTo>
                    <a:pt x="46494" y="1853"/>
                  </a:lnTo>
                  <a:lnTo>
                    <a:pt x="46202" y="2730"/>
                  </a:lnTo>
                  <a:lnTo>
                    <a:pt x="45877" y="3640"/>
                  </a:lnTo>
                  <a:lnTo>
                    <a:pt x="45520" y="4517"/>
                  </a:lnTo>
                  <a:lnTo>
                    <a:pt x="45130" y="5362"/>
                  </a:lnTo>
                  <a:lnTo>
                    <a:pt x="44707" y="6174"/>
                  </a:lnTo>
                  <a:lnTo>
                    <a:pt x="44220" y="6986"/>
                  </a:lnTo>
                  <a:lnTo>
                    <a:pt x="43733" y="7766"/>
                  </a:lnTo>
                  <a:lnTo>
                    <a:pt x="43180" y="8546"/>
                  </a:lnTo>
                  <a:lnTo>
                    <a:pt x="42628" y="9293"/>
                  </a:lnTo>
                  <a:lnTo>
                    <a:pt x="42043" y="10008"/>
                  </a:lnTo>
                  <a:lnTo>
                    <a:pt x="41426" y="10690"/>
                  </a:lnTo>
                  <a:lnTo>
                    <a:pt x="40776" y="11340"/>
                  </a:lnTo>
                  <a:lnTo>
                    <a:pt x="40094" y="11990"/>
                  </a:lnTo>
                  <a:lnTo>
                    <a:pt x="39379" y="12574"/>
                  </a:lnTo>
                  <a:lnTo>
                    <a:pt x="38664" y="13159"/>
                  </a:lnTo>
                  <a:lnTo>
                    <a:pt x="37917" y="13712"/>
                  </a:lnTo>
                  <a:lnTo>
                    <a:pt x="37137" y="14231"/>
                  </a:lnTo>
                  <a:lnTo>
                    <a:pt x="36325" y="14719"/>
                  </a:lnTo>
                  <a:lnTo>
                    <a:pt x="35513" y="15174"/>
                  </a:lnTo>
                  <a:lnTo>
                    <a:pt x="34668" y="15564"/>
                  </a:lnTo>
                  <a:lnTo>
                    <a:pt x="33823" y="15953"/>
                  </a:lnTo>
                  <a:lnTo>
                    <a:pt x="32946" y="16311"/>
                  </a:lnTo>
                  <a:lnTo>
                    <a:pt x="32036" y="16603"/>
                  </a:lnTo>
                  <a:lnTo>
                    <a:pt x="31126" y="16863"/>
                  </a:lnTo>
                  <a:lnTo>
                    <a:pt x="30184" y="17123"/>
                  </a:lnTo>
                  <a:lnTo>
                    <a:pt x="29242" y="17286"/>
                  </a:lnTo>
                  <a:lnTo>
                    <a:pt x="28300" y="17448"/>
                  </a:lnTo>
                  <a:lnTo>
                    <a:pt x="27325" y="17545"/>
                  </a:lnTo>
                  <a:lnTo>
                    <a:pt x="26350" y="17610"/>
                  </a:lnTo>
                  <a:lnTo>
                    <a:pt x="25343" y="17643"/>
                  </a:lnTo>
                  <a:lnTo>
                    <a:pt x="25343" y="17643"/>
                  </a:lnTo>
                  <a:lnTo>
                    <a:pt x="24336" y="17610"/>
                  </a:lnTo>
                  <a:lnTo>
                    <a:pt x="23361" y="17545"/>
                  </a:lnTo>
                  <a:lnTo>
                    <a:pt x="22387" y="17448"/>
                  </a:lnTo>
                  <a:lnTo>
                    <a:pt x="21444" y="17286"/>
                  </a:lnTo>
                  <a:lnTo>
                    <a:pt x="20502" y="17123"/>
                  </a:lnTo>
                  <a:lnTo>
                    <a:pt x="19560" y="16863"/>
                  </a:lnTo>
                  <a:lnTo>
                    <a:pt x="18650" y="16603"/>
                  </a:lnTo>
                  <a:lnTo>
                    <a:pt x="17741" y="16311"/>
                  </a:lnTo>
                  <a:lnTo>
                    <a:pt x="16863" y="15953"/>
                  </a:lnTo>
                  <a:lnTo>
                    <a:pt x="16019" y="15564"/>
                  </a:lnTo>
                  <a:lnTo>
                    <a:pt x="15174" y="15174"/>
                  </a:lnTo>
                  <a:lnTo>
                    <a:pt x="14362" y="14719"/>
                  </a:lnTo>
                  <a:lnTo>
                    <a:pt x="13549" y="14231"/>
                  </a:lnTo>
                  <a:lnTo>
                    <a:pt x="12770" y="13712"/>
                  </a:lnTo>
                  <a:lnTo>
                    <a:pt x="12022" y="13159"/>
                  </a:lnTo>
                  <a:lnTo>
                    <a:pt x="11308" y="12574"/>
                  </a:lnTo>
                  <a:lnTo>
                    <a:pt x="10593" y="11990"/>
                  </a:lnTo>
                  <a:lnTo>
                    <a:pt x="9910" y="11340"/>
                  </a:lnTo>
                  <a:lnTo>
                    <a:pt x="9261" y="10690"/>
                  </a:lnTo>
                  <a:lnTo>
                    <a:pt x="8643" y="10008"/>
                  </a:lnTo>
                  <a:lnTo>
                    <a:pt x="8059" y="9293"/>
                  </a:lnTo>
                  <a:lnTo>
                    <a:pt x="7506" y="8546"/>
                  </a:lnTo>
                  <a:lnTo>
                    <a:pt x="6954" y="7766"/>
                  </a:lnTo>
                  <a:lnTo>
                    <a:pt x="6467" y="6986"/>
                  </a:lnTo>
                  <a:lnTo>
                    <a:pt x="5979" y="6174"/>
                  </a:lnTo>
                  <a:lnTo>
                    <a:pt x="5557" y="5362"/>
                  </a:lnTo>
                  <a:lnTo>
                    <a:pt x="5167" y="4517"/>
                  </a:lnTo>
                  <a:lnTo>
                    <a:pt x="4810" y="3640"/>
                  </a:lnTo>
                  <a:lnTo>
                    <a:pt x="4485" y="2730"/>
                  </a:lnTo>
                  <a:lnTo>
                    <a:pt x="4192" y="1853"/>
                  </a:lnTo>
                  <a:lnTo>
                    <a:pt x="3932" y="911"/>
                  </a:lnTo>
                  <a:lnTo>
                    <a:pt x="3705" y="1"/>
                  </a:lnTo>
                  <a:lnTo>
                    <a:pt x="1" y="1"/>
                  </a:lnTo>
                  <a:lnTo>
                    <a:pt x="1" y="1"/>
                  </a:lnTo>
                  <a:lnTo>
                    <a:pt x="228" y="1106"/>
                  </a:lnTo>
                  <a:lnTo>
                    <a:pt x="488" y="2210"/>
                  </a:lnTo>
                  <a:lnTo>
                    <a:pt x="813" y="3315"/>
                  </a:lnTo>
                  <a:lnTo>
                    <a:pt x="1171" y="4387"/>
                  </a:lnTo>
                  <a:lnTo>
                    <a:pt x="1593" y="5427"/>
                  </a:lnTo>
                  <a:lnTo>
                    <a:pt x="2048" y="6434"/>
                  </a:lnTo>
                  <a:lnTo>
                    <a:pt x="2535" y="7441"/>
                  </a:lnTo>
                  <a:lnTo>
                    <a:pt x="3055" y="8416"/>
                  </a:lnTo>
                  <a:lnTo>
                    <a:pt x="3640" y="9358"/>
                  </a:lnTo>
                  <a:lnTo>
                    <a:pt x="4257" y="10268"/>
                  </a:lnTo>
                  <a:lnTo>
                    <a:pt x="4907" y="11177"/>
                  </a:lnTo>
                  <a:lnTo>
                    <a:pt x="5589" y="12055"/>
                  </a:lnTo>
                  <a:lnTo>
                    <a:pt x="6337" y="12867"/>
                  </a:lnTo>
                  <a:lnTo>
                    <a:pt x="7084" y="13679"/>
                  </a:lnTo>
                  <a:lnTo>
                    <a:pt x="7896" y="14426"/>
                  </a:lnTo>
                  <a:lnTo>
                    <a:pt x="8708" y="15174"/>
                  </a:lnTo>
                  <a:lnTo>
                    <a:pt x="9553" y="15856"/>
                  </a:lnTo>
                  <a:lnTo>
                    <a:pt x="10463" y="16538"/>
                  </a:lnTo>
                  <a:lnTo>
                    <a:pt x="11373" y="17156"/>
                  </a:lnTo>
                  <a:lnTo>
                    <a:pt x="12315" y="17740"/>
                  </a:lnTo>
                  <a:lnTo>
                    <a:pt x="13289" y="18293"/>
                  </a:lnTo>
                  <a:lnTo>
                    <a:pt x="14264" y="18780"/>
                  </a:lnTo>
                  <a:lnTo>
                    <a:pt x="15304" y="19235"/>
                  </a:lnTo>
                  <a:lnTo>
                    <a:pt x="16343" y="19657"/>
                  </a:lnTo>
                  <a:lnTo>
                    <a:pt x="17383" y="20047"/>
                  </a:lnTo>
                  <a:lnTo>
                    <a:pt x="18488" y="20372"/>
                  </a:lnTo>
                  <a:lnTo>
                    <a:pt x="19593" y="20632"/>
                  </a:lnTo>
                  <a:lnTo>
                    <a:pt x="20697" y="20859"/>
                  </a:lnTo>
                  <a:lnTo>
                    <a:pt x="21834" y="21054"/>
                  </a:lnTo>
                  <a:lnTo>
                    <a:pt x="23004" y="21184"/>
                  </a:lnTo>
                  <a:lnTo>
                    <a:pt x="24174" y="21282"/>
                  </a:lnTo>
                  <a:lnTo>
                    <a:pt x="25343" y="21282"/>
                  </a:lnTo>
                  <a:lnTo>
                    <a:pt x="25343" y="21282"/>
                  </a:lnTo>
                  <a:lnTo>
                    <a:pt x="26513" y="21282"/>
                  </a:lnTo>
                  <a:lnTo>
                    <a:pt x="27683" y="21184"/>
                  </a:lnTo>
                  <a:lnTo>
                    <a:pt x="28852" y="21054"/>
                  </a:lnTo>
                  <a:lnTo>
                    <a:pt x="29989" y="20859"/>
                  </a:lnTo>
                  <a:lnTo>
                    <a:pt x="31094" y="20632"/>
                  </a:lnTo>
                  <a:lnTo>
                    <a:pt x="32199" y="20372"/>
                  </a:lnTo>
                  <a:lnTo>
                    <a:pt x="33303" y="20047"/>
                  </a:lnTo>
                  <a:lnTo>
                    <a:pt x="34343" y="19657"/>
                  </a:lnTo>
                  <a:lnTo>
                    <a:pt x="35383" y="19235"/>
                  </a:lnTo>
                  <a:lnTo>
                    <a:pt x="36422" y="18780"/>
                  </a:lnTo>
                  <a:lnTo>
                    <a:pt x="37397" y="18293"/>
                  </a:lnTo>
                  <a:lnTo>
                    <a:pt x="38372" y="17740"/>
                  </a:lnTo>
                  <a:lnTo>
                    <a:pt x="39314" y="17156"/>
                  </a:lnTo>
                  <a:lnTo>
                    <a:pt x="40224" y="16538"/>
                  </a:lnTo>
                  <a:lnTo>
                    <a:pt x="41133" y="15856"/>
                  </a:lnTo>
                  <a:lnTo>
                    <a:pt x="41978" y="15174"/>
                  </a:lnTo>
                  <a:lnTo>
                    <a:pt x="42790" y="14426"/>
                  </a:lnTo>
                  <a:lnTo>
                    <a:pt x="43603" y="13679"/>
                  </a:lnTo>
                  <a:lnTo>
                    <a:pt x="44350" y="12867"/>
                  </a:lnTo>
                  <a:lnTo>
                    <a:pt x="45097" y="12055"/>
                  </a:lnTo>
                  <a:lnTo>
                    <a:pt x="45779" y="11177"/>
                  </a:lnTo>
                  <a:lnTo>
                    <a:pt x="46429" y="10268"/>
                  </a:lnTo>
                  <a:lnTo>
                    <a:pt x="47047" y="9358"/>
                  </a:lnTo>
                  <a:lnTo>
                    <a:pt x="47631" y="8416"/>
                  </a:lnTo>
                  <a:lnTo>
                    <a:pt x="48151" y="7441"/>
                  </a:lnTo>
                  <a:lnTo>
                    <a:pt x="48639" y="6434"/>
                  </a:lnTo>
                  <a:lnTo>
                    <a:pt x="49093" y="5427"/>
                  </a:lnTo>
                  <a:lnTo>
                    <a:pt x="49516" y="4387"/>
                  </a:lnTo>
                  <a:lnTo>
                    <a:pt x="49873" y="3315"/>
                  </a:lnTo>
                  <a:lnTo>
                    <a:pt x="50198" y="2210"/>
                  </a:lnTo>
                  <a:lnTo>
                    <a:pt x="50458" y="1106"/>
                  </a:lnTo>
                  <a:lnTo>
                    <a:pt x="50685" y="1"/>
                  </a:lnTo>
                  <a:lnTo>
                    <a:pt x="46982" y="1"/>
                  </a:lnTo>
                  <a:close/>
                </a:path>
              </a:pathLst>
            </a:custGeom>
            <a:noFill/>
            <a:ln cap="rnd" cmpd="sng" w="8925">
              <a:solidFill>
                <a:srgbClr val="5C9A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960" y="2407662"/>
              <a:ext cx="1111093" cy="1282655"/>
            </a:xfrm>
            <a:custGeom>
              <a:rect b="b" l="l" r="r" t="t"/>
              <a:pathLst>
                <a:path extrusionOk="0" h="39834" w="34506">
                  <a:moveTo>
                    <a:pt x="1" y="1"/>
                  </a:moveTo>
                  <a:lnTo>
                    <a:pt x="1" y="39833"/>
                  </a:lnTo>
                  <a:lnTo>
                    <a:pt x="34505" y="19917"/>
                  </a:lnTo>
                  <a:lnTo>
                    <a:pt x="1" y="1"/>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4044801" y="4176762"/>
              <a:ext cx="162191" cy="162191"/>
            </a:xfrm>
            <a:custGeom>
              <a:rect b="b" l="l" r="r" t="t"/>
              <a:pathLst>
                <a:path extrusionOk="0" fill="none" h="5037" w="5037">
                  <a:moveTo>
                    <a:pt x="5036" y="2534"/>
                  </a:moveTo>
                  <a:lnTo>
                    <a:pt x="5036" y="2534"/>
                  </a:lnTo>
                  <a:lnTo>
                    <a:pt x="5036" y="2794"/>
                  </a:lnTo>
                  <a:lnTo>
                    <a:pt x="5004" y="3022"/>
                  </a:lnTo>
                  <a:lnTo>
                    <a:pt x="4939" y="3282"/>
                  </a:lnTo>
                  <a:lnTo>
                    <a:pt x="4842" y="3509"/>
                  </a:lnTo>
                  <a:lnTo>
                    <a:pt x="4744" y="3737"/>
                  </a:lnTo>
                  <a:lnTo>
                    <a:pt x="4614" y="3932"/>
                  </a:lnTo>
                  <a:lnTo>
                    <a:pt x="4452" y="4126"/>
                  </a:lnTo>
                  <a:lnTo>
                    <a:pt x="4289" y="4321"/>
                  </a:lnTo>
                  <a:lnTo>
                    <a:pt x="4127" y="4484"/>
                  </a:lnTo>
                  <a:lnTo>
                    <a:pt x="3932" y="4614"/>
                  </a:lnTo>
                  <a:lnTo>
                    <a:pt x="3737" y="4744"/>
                  </a:lnTo>
                  <a:lnTo>
                    <a:pt x="3509" y="4841"/>
                  </a:lnTo>
                  <a:lnTo>
                    <a:pt x="3282" y="4939"/>
                  </a:lnTo>
                  <a:lnTo>
                    <a:pt x="3022" y="5004"/>
                  </a:lnTo>
                  <a:lnTo>
                    <a:pt x="2762" y="5036"/>
                  </a:lnTo>
                  <a:lnTo>
                    <a:pt x="2502" y="5036"/>
                  </a:lnTo>
                  <a:lnTo>
                    <a:pt x="2502" y="5036"/>
                  </a:lnTo>
                  <a:lnTo>
                    <a:pt x="2275" y="5036"/>
                  </a:lnTo>
                  <a:lnTo>
                    <a:pt x="2015" y="5004"/>
                  </a:lnTo>
                  <a:lnTo>
                    <a:pt x="1755" y="4939"/>
                  </a:lnTo>
                  <a:lnTo>
                    <a:pt x="1528" y="4841"/>
                  </a:lnTo>
                  <a:lnTo>
                    <a:pt x="1300" y="4744"/>
                  </a:lnTo>
                  <a:lnTo>
                    <a:pt x="1105" y="4614"/>
                  </a:lnTo>
                  <a:lnTo>
                    <a:pt x="910" y="4484"/>
                  </a:lnTo>
                  <a:lnTo>
                    <a:pt x="748" y="4321"/>
                  </a:lnTo>
                  <a:lnTo>
                    <a:pt x="585" y="4126"/>
                  </a:lnTo>
                  <a:lnTo>
                    <a:pt x="423" y="3932"/>
                  </a:lnTo>
                  <a:lnTo>
                    <a:pt x="293" y="3737"/>
                  </a:lnTo>
                  <a:lnTo>
                    <a:pt x="195" y="3509"/>
                  </a:lnTo>
                  <a:lnTo>
                    <a:pt x="98" y="3282"/>
                  </a:lnTo>
                  <a:lnTo>
                    <a:pt x="33" y="3022"/>
                  </a:lnTo>
                  <a:lnTo>
                    <a:pt x="0" y="2794"/>
                  </a:lnTo>
                  <a:lnTo>
                    <a:pt x="0" y="2534"/>
                  </a:lnTo>
                  <a:lnTo>
                    <a:pt x="0" y="2534"/>
                  </a:lnTo>
                  <a:lnTo>
                    <a:pt x="0" y="2275"/>
                  </a:lnTo>
                  <a:lnTo>
                    <a:pt x="33" y="2015"/>
                  </a:lnTo>
                  <a:lnTo>
                    <a:pt x="98" y="1787"/>
                  </a:lnTo>
                  <a:lnTo>
                    <a:pt x="195" y="1527"/>
                  </a:lnTo>
                  <a:lnTo>
                    <a:pt x="293" y="1332"/>
                  </a:lnTo>
                  <a:lnTo>
                    <a:pt x="423" y="1105"/>
                  </a:lnTo>
                  <a:lnTo>
                    <a:pt x="585" y="910"/>
                  </a:lnTo>
                  <a:lnTo>
                    <a:pt x="748" y="748"/>
                  </a:lnTo>
                  <a:lnTo>
                    <a:pt x="910" y="585"/>
                  </a:lnTo>
                  <a:lnTo>
                    <a:pt x="1105" y="423"/>
                  </a:lnTo>
                  <a:lnTo>
                    <a:pt x="1300" y="293"/>
                  </a:lnTo>
                  <a:lnTo>
                    <a:pt x="1528" y="195"/>
                  </a:lnTo>
                  <a:lnTo>
                    <a:pt x="1755" y="98"/>
                  </a:lnTo>
                  <a:lnTo>
                    <a:pt x="2015" y="65"/>
                  </a:lnTo>
                  <a:lnTo>
                    <a:pt x="2275" y="0"/>
                  </a:lnTo>
                  <a:lnTo>
                    <a:pt x="2502" y="0"/>
                  </a:lnTo>
                  <a:lnTo>
                    <a:pt x="2502" y="0"/>
                  </a:lnTo>
                  <a:lnTo>
                    <a:pt x="2762" y="0"/>
                  </a:lnTo>
                  <a:lnTo>
                    <a:pt x="3022" y="65"/>
                  </a:lnTo>
                  <a:lnTo>
                    <a:pt x="3282" y="98"/>
                  </a:lnTo>
                  <a:lnTo>
                    <a:pt x="3509" y="195"/>
                  </a:lnTo>
                  <a:lnTo>
                    <a:pt x="3737" y="293"/>
                  </a:lnTo>
                  <a:lnTo>
                    <a:pt x="3932" y="423"/>
                  </a:lnTo>
                  <a:lnTo>
                    <a:pt x="4127" y="585"/>
                  </a:lnTo>
                  <a:lnTo>
                    <a:pt x="4289" y="748"/>
                  </a:lnTo>
                  <a:lnTo>
                    <a:pt x="4452" y="910"/>
                  </a:lnTo>
                  <a:lnTo>
                    <a:pt x="4614" y="1105"/>
                  </a:lnTo>
                  <a:lnTo>
                    <a:pt x="4744" y="1332"/>
                  </a:lnTo>
                  <a:lnTo>
                    <a:pt x="4842" y="1527"/>
                  </a:lnTo>
                  <a:lnTo>
                    <a:pt x="4939" y="1787"/>
                  </a:lnTo>
                  <a:lnTo>
                    <a:pt x="5004" y="2015"/>
                  </a:lnTo>
                  <a:lnTo>
                    <a:pt x="5036" y="2275"/>
                  </a:lnTo>
                  <a:lnTo>
                    <a:pt x="5036" y="2534"/>
                  </a:lnTo>
                  <a:lnTo>
                    <a:pt x="5036" y="2534"/>
                  </a:lnTo>
                  <a:close/>
                </a:path>
              </a:pathLst>
            </a:custGeom>
            <a:noFill/>
            <a:ln cap="rnd" cmpd="sng" w="8925">
              <a:solidFill>
                <a:srgbClr val="59C3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9"/>
            <p:cNvSpPr/>
            <p:nvPr/>
          </p:nvSpPr>
          <p:spPr>
            <a:xfrm>
              <a:off x="1653243" y="4236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9"/>
            <p:cNvSpPr/>
            <p:nvPr/>
          </p:nvSpPr>
          <p:spPr>
            <a:xfrm>
              <a:off x="5057491"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5188288" y="4414237"/>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5320082"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5451909" y="4414237"/>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9"/>
            <p:cNvSpPr/>
            <p:nvPr/>
          </p:nvSpPr>
          <p:spPr>
            <a:xfrm>
              <a:off x="5582673" y="4414237"/>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9"/>
            <p:cNvSpPr/>
            <p:nvPr/>
          </p:nvSpPr>
          <p:spPr>
            <a:xfrm>
              <a:off x="-51551" y="44477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2762179" y="4452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289480" y="44769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5057491"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9"/>
            <p:cNvSpPr/>
            <p:nvPr/>
          </p:nvSpPr>
          <p:spPr>
            <a:xfrm>
              <a:off x="5188288" y="4526164"/>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9"/>
            <p:cNvSpPr/>
            <p:nvPr/>
          </p:nvSpPr>
          <p:spPr>
            <a:xfrm>
              <a:off x="5320082"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5451909" y="4526164"/>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5582673" y="4526164"/>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9"/>
            <p:cNvSpPr/>
            <p:nvPr/>
          </p:nvSpPr>
          <p:spPr>
            <a:xfrm>
              <a:off x="7978450" y="4631845"/>
              <a:ext cx="45016" cy="45016"/>
            </a:xfrm>
            <a:custGeom>
              <a:rect b="b" l="l" r="r" t="t"/>
              <a:pathLst>
                <a:path extrusionOk="0" h="1398" w="1398">
                  <a:moveTo>
                    <a:pt x="552" y="0"/>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2"/>
                  </a:lnTo>
                  <a:lnTo>
                    <a:pt x="552" y="1365"/>
                  </a:lnTo>
                  <a:lnTo>
                    <a:pt x="715" y="1397"/>
                  </a:lnTo>
                  <a:lnTo>
                    <a:pt x="845" y="1365"/>
                  </a:lnTo>
                  <a:lnTo>
                    <a:pt x="975" y="1332"/>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9"/>
            <p:cNvSpPr/>
            <p:nvPr/>
          </p:nvSpPr>
          <p:spPr>
            <a:xfrm>
              <a:off x="8093533" y="4631845"/>
              <a:ext cx="45016" cy="45016"/>
            </a:xfrm>
            <a:custGeom>
              <a:rect b="b" l="l" r="r" t="t"/>
              <a:pathLst>
                <a:path extrusionOk="0" h="1398" w="1398">
                  <a:moveTo>
                    <a:pt x="552" y="0"/>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2"/>
                  </a:lnTo>
                  <a:lnTo>
                    <a:pt x="552" y="1365"/>
                  </a:lnTo>
                  <a:lnTo>
                    <a:pt x="682" y="1397"/>
                  </a:lnTo>
                  <a:lnTo>
                    <a:pt x="845" y="1365"/>
                  </a:lnTo>
                  <a:lnTo>
                    <a:pt x="975"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8207553" y="4631845"/>
              <a:ext cx="45016" cy="45016"/>
            </a:xfrm>
            <a:custGeom>
              <a:rect b="b" l="l" r="r" t="t"/>
              <a:pathLst>
                <a:path extrusionOk="0" h="1398" w="1398">
                  <a:moveTo>
                    <a:pt x="585" y="0"/>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2"/>
                  </a:lnTo>
                  <a:lnTo>
                    <a:pt x="585" y="1365"/>
                  </a:lnTo>
                  <a:lnTo>
                    <a:pt x="715" y="1397"/>
                  </a:lnTo>
                  <a:lnTo>
                    <a:pt x="845" y="1365"/>
                  </a:lnTo>
                  <a:lnTo>
                    <a:pt x="975" y="1332"/>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8322636" y="4631845"/>
              <a:ext cx="45016" cy="45016"/>
            </a:xfrm>
            <a:custGeom>
              <a:rect b="b" l="l" r="r" t="t"/>
              <a:pathLst>
                <a:path extrusionOk="0" h="1398" w="1398">
                  <a:moveTo>
                    <a:pt x="553" y="0"/>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2"/>
                  </a:lnTo>
                  <a:lnTo>
                    <a:pt x="553" y="1365"/>
                  </a:lnTo>
                  <a:lnTo>
                    <a:pt x="683" y="1397"/>
                  </a:lnTo>
                  <a:lnTo>
                    <a:pt x="845" y="1365"/>
                  </a:lnTo>
                  <a:lnTo>
                    <a:pt x="975" y="1332"/>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9"/>
            <p:cNvSpPr/>
            <p:nvPr/>
          </p:nvSpPr>
          <p:spPr>
            <a:xfrm>
              <a:off x="8437718" y="4631845"/>
              <a:ext cx="45016" cy="45016"/>
            </a:xfrm>
            <a:custGeom>
              <a:rect b="b" l="l" r="r" t="t"/>
              <a:pathLst>
                <a:path extrusionOk="0" h="1398" w="1398">
                  <a:moveTo>
                    <a:pt x="553" y="0"/>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2"/>
                  </a:lnTo>
                  <a:lnTo>
                    <a:pt x="553" y="1365"/>
                  </a:lnTo>
                  <a:lnTo>
                    <a:pt x="683" y="1397"/>
                  </a:lnTo>
                  <a:lnTo>
                    <a:pt x="812" y="1365"/>
                  </a:lnTo>
                  <a:lnTo>
                    <a:pt x="942" y="1332"/>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9"/>
            <p:cNvSpPr/>
            <p:nvPr/>
          </p:nvSpPr>
          <p:spPr>
            <a:xfrm>
              <a:off x="5057491" y="4638124"/>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9"/>
            <p:cNvSpPr/>
            <p:nvPr/>
          </p:nvSpPr>
          <p:spPr>
            <a:xfrm>
              <a:off x="5188288" y="4638124"/>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9"/>
            <p:cNvSpPr/>
            <p:nvPr/>
          </p:nvSpPr>
          <p:spPr>
            <a:xfrm>
              <a:off x="5320082"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9"/>
            <p:cNvSpPr/>
            <p:nvPr/>
          </p:nvSpPr>
          <p:spPr>
            <a:xfrm>
              <a:off x="5451909" y="4638124"/>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9"/>
            <p:cNvSpPr/>
            <p:nvPr/>
          </p:nvSpPr>
          <p:spPr>
            <a:xfrm>
              <a:off x="5582673" y="4638124"/>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9"/>
            <p:cNvSpPr/>
            <p:nvPr/>
          </p:nvSpPr>
          <p:spPr>
            <a:xfrm>
              <a:off x="7978450" y="4729121"/>
              <a:ext cx="45016" cy="45048"/>
            </a:xfrm>
            <a:custGeom>
              <a:rect b="b" l="l" r="r" t="t"/>
              <a:pathLst>
                <a:path extrusionOk="0" h="1399" w="1398">
                  <a:moveTo>
                    <a:pt x="552" y="1"/>
                  </a:moveTo>
                  <a:lnTo>
                    <a:pt x="422"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22" y="1333"/>
                  </a:lnTo>
                  <a:lnTo>
                    <a:pt x="552" y="1366"/>
                  </a:lnTo>
                  <a:lnTo>
                    <a:pt x="715" y="1398"/>
                  </a:lnTo>
                  <a:lnTo>
                    <a:pt x="845" y="1366"/>
                  </a:lnTo>
                  <a:lnTo>
                    <a:pt x="975" y="1333"/>
                  </a:lnTo>
                  <a:lnTo>
                    <a:pt x="1105" y="1268"/>
                  </a:lnTo>
                  <a:lnTo>
                    <a:pt x="1202" y="1171"/>
                  </a:lnTo>
                  <a:lnTo>
                    <a:pt x="1300" y="1073"/>
                  </a:lnTo>
                  <a:lnTo>
                    <a:pt x="1365" y="943"/>
                  </a:lnTo>
                  <a:lnTo>
                    <a:pt x="1397" y="813"/>
                  </a:lnTo>
                  <a:lnTo>
                    <a:pt x="1397" y="683"/>
                  </a:lnTo>
                  <a:lnTo>
                    <a:pt x="1397" y="553"/>
                  </a:lnTo>
                  <a:lnTo>
                    <a:pt x="1365" y="423"/>
                  </a:lnTo>
                  <a:lnTo>
                    <a:pt x="1300" y="293"/>
                  </a:lnTo>
                  <a:lnTo>
                    <a:pt x="1202"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9"/>
            <p:cNvSpPr/>
            <p:nvPr/>
          </p:nvSpPr>
          <p:spPr>
            <a:xfrm>
              <a:off x="8093533" y="4729121"/>
              <a:ext cx="45016" cy="45048"/>
            </a:xfrm>
            <a:custGeom>
              <a:rect b="b" l="l" r="r" t="t"/>
              <a:pathLst>
                <a:path extrusionOk="0" h="1399" w="1398">
                  <a:moveTo>
                    <a:pt x="552" y="1"/>
                  </a:moveTo>
                  <a:lnTo>
                    <a:pt x="422" y="33"/>
                  </a:lnTo>
                  <a:lnTo>
                    <a:pt x="292" y="98"/>
                  </a:lnTo>
                  <a:lnTo>
                    <a:pt x="195" y="196"/>
                  </a:lnTo>
                  <a:lnTo>
                    <a:pt x="97" y="293"/>
                  </a:lnTo>
                  <a:lnTo>
                    <a:pt x="32" y="423"/>
                  </a:lnTo>
                  <a:lnTo>
                    <a:pt x="0" y="553"/>
                  </a:lnTo>
                  <a:lnTo>
                    <a:pt x="0" y="683"/>
                  </a:lnTo>
                  <a:lnTo>
                    <a:pt x="0" y="813"/>
                  </a:lnTo>
                  <a:lnTo>
                    <a:pt x="32" y="943"/>
                  </a:lnTo>
                  <a:lnTo>
                    <a:pt x="97" y="1073"/>
                  </a:lnTo>
                  <a:lnTo>
                    <a:pt x="195" y="1171"/>
                  </a:lnTo>
                  <a:lnTo>
                    <a:pt x="292" y="1268"/>
                  </a:lnTo>
                  <a:lnTo>
                    <a:pt x="422" y="1333"/>
                  </a:lnTo>
                  <a:lnTo>
                    <a:pt x="552" y="1366"/>
                  </a:lnTo>
                  <a:lnTo>
                    <a:pt x="682" y="1398"/>
                  </a:lnTo>
                  <a:lnTo>
                    <a:pt x="845" y="1366"/>
                  </a:lnTo>
                  <a:lnTo>
                    <a:pt x="975"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9"/>
            <p:cNvSpPr/>
            <p:nvPr/>
          </p:nvSpPr>
          <p:spPr>
            <a:xfrm>
              <a:off x="8207553" y="4729121"/>
              <a:ext cx="45016" cy="45048"/>
            </a:xfrm>
            <a:custGeom>
              <a:rect b="b" l="l" r="r" t="t"/>
              <a:pathLst>
                <a:path extrusionOk="0" h="1399" w="1398">
                  <a:moveTo>
                    <a:pt x="585" y="1"/>
                  </a:moveTo>
                  <a:lnTo>
                    <a:pt x="455" y="33"/>
                  </a:lnTo>
                  <a:lnTo>
                    <a:pt x="325" y="98"/>
                  </a:lnTo>
                  <a:lnTo>
                    <a:pt x="228" y="196"/>
                  </a:lnTo>
                  <a:lnTo>
                    <a:pt x="130" y="293"/>
                  </a:lnTo>
                  <a:lnTo>
                    <a:pt x="65" y="423"/>
                  </a:lnTo>
                  <a:lnTo>
                    <a:pt x="33" y="553"/>
                  </a:lnTo>
                  <a:lnTo>
                    <a:pt x="0" y="683"/>
                  </a:lnTo>
                  <a:lnTo>
                    <a:pt x="33" y="813"/>
                  </a:lnTo>
                  <a:lnTo>
                    <a:pt x="65" y="943"/>
                  </a:lnTo>
                  <a:lnTo>
                    <a:pt x="130" y="1073"/>
                  </a:lnTo>
                  <a:lnTo>
                    <a:pt x="228" y="1171"/>
                  </a:lnTo>
                  <a:lnTo>
                    <a:pt x="325" y="1268"/>
                  </a:lnTo>
                  <a:lnTo>
                    <a:pt x="455" y="1333"/>
                  </a:lnTo>
                  <a:lnTo>
                    <a:pt x="585" y="1366"/>
                  </a:lnTo>
                  <a:lnTo>
                    <a:pt x="715" y="1398"/>
                  </a:lnTo>
                  <a:lnTo>
                    <a:pt x="845" y="1366"/>
                  </a:lnTo>
                  <a:lnTo>
                    <a:pt x="975" y="1333"/>
                  </a:lnTo>
                  <a:lnTo>
                    <a:pt x="1105" y="1268"/>
                  </a:lnTo>
                  <a:lnTo>
                    <a:pt x="1203" y="1171"/>
                  </a:lnTo>
                  <a:lnTo>
                    <a:pt x="1300" y="1073"/>
                  </a:lnTo>
                  <a:lnTo>
                    <a:pt x="1365" y="943"/>
                  </a:lnTo>
                  <a:lnTo>
                    <a:pt x="1397" y="813"/>
                  </a:lnTo>
                  <a:lnTo>
                    <a:pt x="1397" y="683"/>
                  </a:lnTo>
                  <a:lnTo>
                    <a:pt x="1397" y="553"/>
                  </a:lnTo>
                  <a:lnTo>
                    <a:pt x="1365" y="423"/>
                  </a:lnTo>
                  <a:lnTo>
                    <a:pt x="1300" y="293"/>
                  </a:lnTo>
                  <a:lnTo>
                    <a:pt x="1203" y="196"/>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9"/>
            <p:cNvSpPr/>
            <p:nvPr/>
          </p:nvSpPr>
          <p:spPr>
            <a:xfrm>
              <a:off x="8322636" y="4729121"/>
              <a:ext cx="45016" cy="45048"/>
            </a:xfrm>
            <a:custGeom>
              <a:rect b="b" l="l" r="r" t="t"/>
              <a:pathLst>
                <a:path extrusionOk="0" h="1399" w="1398">
                  <a:moveTo>
                    <a:pt x="553" y="1"/>
                  </a:moveTo>
                  <a:lnTo>
                    <a:pt x="423" y="33"/>
                  </a:lnTo>
                  <a:lnTo>
                    <a:pt x="293" y="98"/>
                  </a:lnTo>
                  <a:lnTo>
                    <a:pt x="195" y="196"/>
                  </a:lnTo>
                  <a:lnTo>
                    <a:pt x="130" y="293"/>
                  </a:lnTo>
                  <a:lnTo>
                    <a:pt x="65" y="423"/>
                  </a:lnTo>
                  <a:lnTo>
                    <a:pt x="0" y="553"/>
                  </a:lnTo>
                  <a:lnTo>
                    <a:pt x="0" y="683"/>
                  </a:lnTo>
                  <a:lnTo>
                    <a:pt x="0" y="813"/>
                  </a:lnTo>
                  <a:lnTo>
                    <a:pt x="65" y="943"/>
                  </a:lnTo>
                  <a:lnTo>
                    <a:pt x="130" y="1073"/>
                  </a:lnTo>
                  <a:lnTo>
                    <a:pt x="195" y="1171"/>
                  </a:lnTo>
                  <a:lnTo>
                    <a:pt x="293" y="1268"/>
                  </a:lnTo>
                  <a:lnTo>
                    <a:pt x="423" y="1333"/>
                  </a:lnTo>
                  <a:lnTo>
                    <a:pt x="553" y="1366"/>
                  </a:lnTo>
                  <a:lnTo>
                    <a:pt x="683" y="1398"/>
                  </a:lnTo>
                  <a:lnTo>
                    <a:pt x="845" y="1366"/>
                  </a:lnTo>
                  <a:lnTo>
                    <a:pt x="975" y="1333"/>
                  </a:lnTo>
                  <a:lnTo>
                    <a:pt x="1072" y="1268"/>
                  </a:lnTo>
                  <a:lnTo>
                    <a:pt x="1202" y="1171"/>
                  </a:lnTo>
                  <a:lnTo>
                    <a:pt x="1267" y="1073"/>
                  </a:lnTo>
                  <a:lnTo>
                    <a:pt x="1332" y="943"/>
                  </a:lnTo>
                  <a:lnTo>
                    <a:pt x="1397" y="813"/>
                  </a:lnTo>
                  <a:lnTo>
                    <a:pt x="1397" y="683"/>
                  </a:lnTo>
                  <a:lnTo>
                    <a:pt x="1397" y="553"/>
                  </a:lnTo>
                  <a:lnTo>
                    <a:pt x="1332" y="423"/>
                  </a:lnTo>
                  <a:lnTo>
                    <a:pt x="1267" y="293"/>
                  </a:lnTo>
                  <a:lnTo>
                    <a:pt x="1202" y="196"/>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9"/>
            <p:cNvSpPr/>
            <p:nvPr/>
          </p:nvSpPr>
          <p:spPr>
            <a:xfrm>
              <a:off x="8437718" y="4729121"/>
              <a:ext cx="45016" cy="45048"/>
            </a:xfrm>
            <a:custGeom>
              <a:rect b="b" l="l" r="r" t="t"/>
              <a:pathLst>
                <a:path extrusionOk="0" h="1399" w="1398">
                  <a:moveTo>
                    <a:pt x="553" y="1"/>
                  </a:moveTo>
                  <a:lnTo>
                    <a:pt x="423" y="33"/>
                  </a:lnTo>
                  <a:lnTo>
                    <a:pt x="293" y="98"/>
                  </a:lnTo>
                  <a:lnTo>
                    <a:pt x="195" y="196"/>
                  </a:lnTo>
                  <a:lnTo>
                    <a:pt x="98" y="293"/>
                  </a:lnTo>
                  <a:lnTo>
                    <a:pt x="33" y="423"/>
                  </a:lnTo>
                  <a:lnTo>
                    <a:pt x="0" y="553"/>
                  </a:lnTo>
                  <a:lnTo>
                    <a:pt x="0" y="683"/>
                  </a:lnTo>
                  <a:lnTo>
                    <a:pt x="0" y="813"/>
                  </a:lnTo>
                  <a:lnTo>
                    <a:pt x="33" y="943"/>
                  </a:lnTo>
                  <a:lnTo>
                    <a:pt x="98" y="1073"/>
                  </a:lnTo>
                  <a:lnTo>
                    <a:pt x="195" y="1171"/>
                  </a:lnTo>
                  <a:lnTo>
                    <a:pt x="293" y="1268"/>
                  </a:lnTo>
                  <a:lnTo>
                    <a:pt x="423" y="1333"/>
                  </a:lnTo>
                  <a:lnTo>
                    <a:pt x="553" y="1366"/>
                  </a:lnTo>
                  <a:lnTo>
                    <a:pt x="683" y="1398"/>
                  </a:lnTo>
                  <a:lnTo>
                    <a:pt x="812" y="1366"/>
                  </a:lnTo>
                  <a:lnTo>
                    <a:pt x="942" y="1333"/>
                  </a:lnTo>
                  <a:lnTo>
                    <a:pt x="1072" y="1268"/>
                  </a:lnTo>
                  <a:lnTo>
                    <a:pt x="1170" y="1171"/>
                  </a:lnTo>
                  <a:lnTo>
                    <a:pt x="1267" y="1073"/>
                  </a:lnTo>
                  <a:lnTo>
                    <a:pt x="1332" y="943"/>
                  </a:lnTo>
                  <a:lnTo>
                    <a:pt x="1365" y="813"/>
                  </a:lnTo>
                  <a:lnTo>
                    <a:pt x="1397" y="683"/>
                  </a:lnTo>
                  <a:lnTo>
                    <a:pt x="1365" y="553"/>
                  </a:lnTo>
                  <a:lnTo>
                    <a:pt x="1332" y="423"/>
                  </a:lnTo>
                  <a:lnTo>
                    <a:pt x="1267" y="293"/>
                  </a:lnTo>
                  <a:lnTo>
                    <a:pt x="1170" y="196"/>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9"/>
            <p:cNvSpPr/>
            <p:nvPr/>
          </p:nvSpPr>
          <p:spPr>
            <a:xfrm>
              <a:off x="5057491"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9"/>
            <p:cNvSpPr/>
            <p:nvPr/>
          </p:nvSpPr>
          <p:spPr>
            <a:xfrm>
              <a:off x="5188288" y="4749021"/>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9"/>
            <p:cNvSpPr/>
            <p:nvPr/>
          </p:nvSpPr>
          <p:spPr>
            <a:xfrm>
              <a:off x="5320082"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9"/>
            <p:cNvSpPr/>
            <p:nvPr/>
          </p:nvSpPr>
          <p:spPr>
            <a:xfrm>
              <a:off x="5451909" y="4749021"/>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9"/>
            <p:cNvSpPr/>
            <p:nvPr/>
          </p:nvSpPr>
          <p:spPr>
            <a:xfrm>
              <a:off x="5582673" y="4749021"/>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9"/>
            <p:cNvSpPr/>
            <p:nvPr/>
          </p:nvSpPr>
          <p:spPr>
            <a:xfrm>
              <a:off x="7978450" y="4826429"/>
              <a:ext cx="45016" cy="45016"/>
            </a:xfrm>
            <a:custGeom>
              <a:rect b="b" l="l" r="r" t="t"/>
              <a:pathLst>
                <a:path extrusionOk="0" h="1398" w="1398">
                  <a:moveTo>
                    <a:pt x="552" y="1"/>
                  </a:moveTo>
                  <a:lnTo>
                    <a:pt x="422"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22" y="1333"/>
                  </a:lnTo>
                  <a:lnTo>
                    <a:pt x="552" y="1365"/>
                  </a:lnTo>
                  <a:lnTo>
                    <a:pt x="715" y="1398"/>
                  </a:lnTo>
                  <a:lnTo>
                    <a:pt x="845" y="1365"/>
                  </a:lnTo>
                  <a:lnTo>
                    <a:pt x="975" y="1333"/>
                  </a:lnTo>
                  <a:lnTo>
                    <a:pt x="1105" y="1268"/>
                  </a:lnTo>
                  <a:lnTo>
                    <a:pt x="1202" y="1170"/>
                  </a:lnTo>
                  <a:lnTo>
                    <a:pt x="1300" y="1073"/>
                  </a:lnTo>
                  <a:lnTo>
                    <a:pt x="1365" y="943"/>
                  </a:lnTo>
                  <a:lnTo>
                    <a:pt x="1397" y="813"/>
                  </a:lnTo>
                  <a:lnTo>
                    <a:pt x="1397" y="683"/>
                  </a:lnTo>
                  <a:lnTo>
                    <a:pt x="1397" y="553"/>
                  </a:lnTo>
                  <a:lnTo>
                    <a:pt x="1365" y="423"/>
                  </a:lnTo>
                  <a:lnTo>
                    <a:pt x="1300" y="293"/>
                  </a:lnTo>
                  <a:lnTo>
                    <a:pt x="1202"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9"/>
            <p:cNvSpPr/>
            <p:nvPr/>
          </p:nvSpPr>
          <p:spPr>
            <a:xfrm>
              <a:off x="8093533" y="4826429"/>
              <a:ext cx="45016" cy="45016"/>
            </a:xfrm>
            <a:custGeom>
              <a:rect b="b" l="l" r="r" t="t"/>
              <a:pathLst>
                <a:path extrusionOk="0" h="1398" w="1398">
                  <a:moveTo>
                    <a:pt x="552" y="1"/>
                  </a:moveTo>
                  <a:lnTo>
                    <a:pt x="422" y="33"/>
                  </a:lnTo>
                  <a:lnTo>
                    <a:pt x="292" y="98"/>
                  </a:lnTo>
                  <a:lnTo>
                    <a:pt x="195" y="195"/>
                  </a:lnTo>
                  <a:lnTo>
                    <a:pt x="97" y="293"/>
                  </a:lnTo>
                  <a:lnTo>
                    <a:pt x="32" y="423"/>
                  </a:lnTo>
                  <a:lnTo>
                    <a:pt x="0" y="553"/>
                  </a:lnTo>
                  <a:lnTo>
                    <a:pt x="0" y="683"/>
                  </a:lnTo>
                  <a:lnTo>
                    <a:pt x="0" y="813"/>
                  </a:lnTo>
                  <a:lnTo>
                    <a:pt x="32" y="943"/>
                  </a:lnTo>
                  <a:lnTo>
                    <a:pt x="97" y="1073"/>
                  </a:lnTo>
                  <a:lnTo>
                    <a:pt x="195" y="1170"/>
                  </a:lnTo>
                  <a:lnTo>
                    <a:pt x="292" y="1268"/>
                  </a:lnTo>
                  <a:lnTo>
                    <a:pt x="422" y="1333"/>
                  </a:lnTo>
                  <a:lnTo>
                    <a:pt x="552" y="1365"/>
                  </a:lnTo>
                  <a:lnTo>
                    <a:pt x="682" y="1398"/>
                  </a:lnTo>
                  <a:lnTo>
                    <a:pt x="845" y="1365"/>
                  </a:lnTo>
                  <a:lnTo>
                    <a:pt x="975"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9"/>
            <p:cNvSpPr/>
            <p:nvPr/>
          </p:nvSpPr>
          <p:spPr>
            <a:xfrm>
              <a:off x="8207553" y="4826429"/>
              <a:ext cx="45016" cy="45016"/>
            </a:xfrm>
            <a:custGeom>
              <a:rect b="b" l="l" r="r" t="t"/>
              <a:pathLst>
                <a:path extrusionOk="0" h="1398" w="1398">
                  <a:moveTo>
                    <a:pt x="585" y="1"/>
                  </a:moveTo>
                  <a:lnTo>
                    <a:pt x="455" y="33"/>
                  </a:lnTo>
                  <a:lnTo>
                    <a:pt x="325" y="98"/>
                  </a:lnTo>
                  <a:lnTo>
                    <a:pt x="228" y="195"/>
                  </a:lnTo>
                  <a:lnTo>
                    <a:pt x="130" y="293"/>
                  </a:lnTo>
                  <a:lnTo>
                    <a:pt x="65" y="423"/>
                  </a:lnTo>
                  <a:lnTo>
                    <a:pt x="33" y="553"/>
                  </a:lnTo>
                  <a:lnTo>
                    <a:pt x="0" y="683"/>
                  </a:lnTo>
                  <a:lnTo>
                    <a:pt x="33" y="813"/>
                  </a:lnTo>
                  <a:lnTo>
                    <a:pt x="65" y="943"/>
                  </a:lnTo>
                  <a:lnTo>
                    <a:pt x="130" y="1073"/>
                  </a:lnTo>
                  <a:lnTo>
                    <a:pt x="228" y="1170"/>
                  </a:lnTo>
                  <a:lnTo>
                    <a:pt x="325" y="1268"/>
                  </a:lnTo>
                  <a:lnTo>
                    <a:pt x="455" y="1333"/>
                  </a:lnTo>
                  <a:lnTo>
                    <a:pt x="585" y="1365"/>
                  </a:lnTo>
                  <a:lnTo>
                    <a:pt x="715" y="1398"/>
                  </a:lnTo>
                  <a:lnTo>
                    <a:pt x="845" y="1365"/>
                  </a:lnTo>
                  <a:lnTo>
                    <a:pt x="975" y="1333"/>
                  </a:lnTo>
                  <a:lnTo>
                    <a:pt x="1105" y="1268"/>
                  </a:lnTo>
                  <a:lnTo>
                    <a:pt x="1203" y="1170"/>
                  </a:lnTo>
                  <a:lnTo>
                    <a:pt x="1300" y="1073"/>
                  </a:lnTo>
                  <a:lnTo>
                    <a:pt x="1365" y="943"/>
                  </a:lnTo>
                  <a:lnTo>
                    <a:pt x="1397" y="813"/>
                  </a:lnTo>
                  <a:lnTo>
                    <a:pt x="1397" y="683"/>
                  </a:lnTo>
                  <a:lnTo>
                    <a:pt x="1397" y="553"/>
                  </a:lnTo>
                  <a:lnTo>
                    <a:pt x="1365" y="423"/>
                  </a:lnTo>
                  <a:lnTo>
                    <a:pt x="1300" y="293"/>
                  </a:lnTo>
                  <a:lnTo>
                    <a:pt x="1203" y="195"/>
                  </a:lnTo>
                  <a:lnTo>
                    <a:pt x="1105"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9"/>
            <p:cNvSpPr/>
            <p:nvPr/>
          </p:nvSpPr>
          <p:spPr>
            <a:xfrm>
              <a:off x="8322636" y="4826429"/>
              <a:ext cx="45016" cy="45016"/>
            </a:xfrm>
            <a:custGeom>
              <a:rect b="b" l="l" r="r" t="t"/>
              <a:pathLst>
                <a:path extrusionOk="0" h="1398" w="1398">
                  <a:moveTo>
                    <a:pt x="553" y="1"/>
                  </a:moveTo>
                  <a:lnTo>
                    <a:pt x="423" y="33"/>
                  </a:lnTo>
                  <a:lnTo>
                    <a:pt x="293" y="98"/>
                  </a:lnTo>
                  <a:lnTo>
                    <a:pt x="195" y="195"/>
                  </a:lnTo>
                  <a:lnTo>
                    <a:pt x="130" y="293"/>
                  </a:lnTo>
                  <a:lnTo>
                    <a:pt x="65" y="423"/>
                  </a:lnTo>
                  <a:lnTo>
                    <a:pt x="0" y="553"/>
                  </a:lnTo>
                  <a:lnTo>
                    <a:pt x="0" y="683"/>
                  </a:lnTo>
                  <a:lnTo>
                    <a:pt x="0" y="813"/>
                  </a:lnTo>
                  <a:lnTo>
                    <a:pt x="65" y="943"/>
                  </a:lnTo>
                  <a:lnTo>
                    <a:pt x="130" y="1073"/>
                  </a:lnTo>
                  <a:lnTo>
                    <a:pt x="195" y="1170"/>
                  </a:lnTo>
                  <a:lnTo>
                    <a:pt x="293" y="1268"/>
                  </a:lnTo>
                  <a:lnTo>
                    <a:pt x="423" y="1333"/>
                  </a:lnTo>
                  <a:lnTo>
                    <a:pt x="553" y="1365"/>
                  </a:lnTo>
                  <a:lnTo>
                    <a:pt x="683" y="1398"/>
                  </a:lnTo>
                  <a:lnTo>
                    <a:pt x="845" y="1365"/>
                  </a:lnTo>
                  <a:lnTo>
                    <a:pt x="975" y="1333"/>
                  </a:lnTo>
                  <a:lnTo>
                    <a:pt x="1072" y="1268"/>
                  </a:lnTo>
                  <a:lnTo>
                    <a:pt x="1202" y="1170"/>
                  </a:lnTo>
                  <a:lnTo>
                    <a:pt x="1267" y="1073"/>
                  </a:lnTo>
                  <a:lnTo>
                    <a:pt x="1332" y="943"/>
                  </a:lnTo>
                  <a:lnTo>
                    <a:pt x="1397" y="813"/>
                  </a:lnTo>
                  <a:lnTo>
                    <a:pt x="1397" y="683"/>
                  </a:lnTo>
                  <a:lnTo>
                    <a:pt x="1397" y="553"/>
                  </a:lnTo>
                  <a:lnTo>
                    <a:pt x="1332" y="423"/>
                  </a:lnTo>
                  <a:lnTo>
                    <a:pt x="1267" y="293"/>
                  </a:lnTo>
                  <a:lnTo>
                    <a:pt x="1202" y="195"/>
                  </a:lnTo>
                  <a:lnTo>
                    <a:pt x="1072" y="98"/>
                  </a:lnTo>
                  <a:lnTo>
                    <a:pt x="975" y="33"/>
                  </a:lnTo>
                  <a:lnTo>
                    <a:pt x="84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9"/>
            <p:cNvSpPr/>
            <p:nvPr/>
          </p:nvSpPr>
          <p:spPr>
            <a:xfrm>
              <a:off x="8437718" y="4826429"/>
              <a:ext cx="45016" cy="45016"/>
            </a:xfrm>
            <a:custGeom>
              <a:rect b="b" l="l" r="r" t="t"/>
              <a:pathLst>
                <a:path extrusionOk="0" h="1398" w="1398">
                  <a:moveTo>
                    <a:pt x="553" y="1"/>
                  </a:moveTo>
                  <a:lnTo>
                    <a:pt x="423" y="33"/>
                  </a:lnTo>
                  <a:lnTo>
                    <a:pt x="293" y="98"/>
                  </a:lnTo>
                  <a:lnTo>
                    <a:pt x="195" y="195"/>
                  </a:lnTo>
                  <a:lnTo>
                    <a:pt x="98" y="293"/>
                  </a:lnTo>
                  <a:lnTo>
                    <a:pt x="33" y="423"/>
                  </a:lnTo>
                  <a:lnTo>
                    <a:pt x="0" y="553"/>
                  </a:lnTo>
                  <a:lnTo>
                    <a:pt x="0" y="683"/>
                  </a:lnTo>
                  <a:lnTo>
                    <a:pt x="0" y="813"/>
                  </a:lnTo>
                  <a:lnTo>
                    <a:pt x="33" y="943"/>
                  </a:lnTo>
                  <a:lnTo>
                    <a:pt x="98" y="1073"/>
                  </a:lnTo>
                  <a:lnTo>
                    <a:pt x="195" y="1170"/>
                  </a:lnTo>
                  <a:lnTo>
                    <a:pt x="293" y="1268"/>
                  </a:lnTo>
                  <a:lnTo>
                    <a:pt x="423" y="1333"/>
                  </a:lnTo>
                  <a:lnTo>
                    <a:pt x="553" y="1365"/>
                  </a:lnTo>
                  <a:lnTo>
                    <a:pt x="683" y="1398"/>
                  </a:lnTo>
                  <a:lnTo>
                    <a:pt x="812" y="1365"/>
                  </a:lnTo>
                  <a:lnTo>
                    <a:pt x="942" y="1333"/>
                  </a:lnTo>
                  <a:lnTo>
                    <a:pt x="1072" y="1268"/>
                  </a:lnTo>
                  <a:lnTo>
                    <a:pt x="1170" y="1170"/>
                  </a:lnTo>
                  <a:lnTo>
                    <a:pt x="1267" y="1073"/>
                  </a:lnTo>
                  <a:lnTo>
                    <a:pt x="1332" y="943"/>
                  </a:lnTo>
                  <a:lnTo>
                    <a:pt x="1365" y="813"/>
                  </a:lnTo>
                  <a:lnTo>
                    <a:pt x="1397" y="683"/>
                  </a:lnTo>
                  <a:lnTo>
                    <a:pt x="1365" y="553"/>
                  </a:lnTo>
                  <a:lnTo>
                    <a:pt x="1332" y="423"/>
                  </a:lnTo>
                  <a:lnTo>
                    <a:pt x="1267" y="293"/>
                  </a:lnTo>
                  <a:lnTo>
                    <a:pt x="1170" y="195"/>
                  </a:lnTo>
                  <a:lnTo>
                    <a:pt x="1072" y="98"/>
                  </a:lnTo>
                  <a:lnTo>
                    <a:pt x="942"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9"/>
            <p:cNvSpPr/>
            <p:nvPr/>
          </p:nvSpPr>
          <p:spPr>
            <a:xfrm>
              <a:off x="5057491" y="4860948"/>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9"/>
            <p:cNvSpPr/>
            <p:nvPr/>
          </p:nvSpPr>
          <p:spPr>
            <a:xfrm>
              <a:off x="5188288" y="4860948"/>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9"/>
            <p:cNvSpPr/>
            <p:nvPr/>
          </p:nvSpPr>
          <p:spPr>
            <a:xfrm>
              <a:off x="5320082"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9"/>
            <p:cNvSpPr/>
            <p:nvPr/>
          </p:nvSpPr>
          <p:spPr>
            <a:xfrm>
              <a:off x="5451909" y="4860948"/>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9"/>
            <p:cNvSpPr/>
            <p:nvPr/>
          </p:nvSpPr>
          <p:spPr>
            <a:xfrm>
              <a:off x="5582673" y="4860948"/>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9"/>
            <p:cNvSpPr/>
            <p:nvPr/>
          </p:nvSpPr>
          <p:spPr>
            <a:xfrm>
              <a:off x="6509785" y="4900033"/>
              <a:ext cx="442557" cy="443587"/>
            </a:xfrm>
            <a:custGeom>
              <a:rect b="b" l="l" r="r" t="t"/>
              <a:pathLst>
                <a:path extrusionOk="0" h="13776" w="13744">
                  <a:moveTo>
                    <a:pt x="6856" y="0"/>
                  </a:moveTo>
                  <a:lnTo>
                    <a:pt x="6174" y="65"/>
                  </a:lnTo>
                  <a:lnTo>
                    <a:pt x="5491" y="163"/>
                  </a:lnTo>
                  <a:lnTo>
                    <a:pt x="4809" y="325"/>
                  </a:lnTo>
                  <a:lnTo>
                    <a:pt x="4192" y="553"/>
                  </a:lnTo>
                  <a:lnTo>
                    <a:pt x="3575" y="845"/>
                  </a:lnTo>
                  <a:lnTo>
                    <a:pt x="3022" y="1202"/>
                  </a:lnTo>
                  <a:lnTo>
                    <a:pt x="2502" y="1592"/>
                  </a:lnTo>
                  <a:lnTo>
                    <a:pt x="2015" y="2047"/>
                  </a:lnTo>
                  <a:lnTo>
                    <a:pt x="1560" y="2534"/>
                  </a:lnTo>
                  <a:lnTo>
                    <a:pt x="1170" y="3054"/>
                  </a:lnTo>
                  <a:lnTo>
                    <a:pt x="813" y="3607"/>
                  </a:lnTo>
                  <a:lnTo>
                    <a:pt x="521" y="4224"/>
                  </a:lnTo>
                  <a:lnTo>
                    <a:pt x="293" y="4841"/>
                  </a:lnTo>
                  <a:lnTo>
                    <a:pt x="131" y="5524"/>
                  </a:lnTo>
                  <a:lnTo>
                    <a:pt x="33" y="6206"/>
                  </a:lnTo>
                  <a:lnTo>
                    <a:pt x="1" y="6888"/>
                  </a:lnTo>
                  <a:lnTo>
                    <a:pt x="33" y="7603"/>
                  </a:lnTo>
                  <a:lnTo>
                    <a:pt x="131" y="8285"/>
                  </a:lnTo>
                  <a:lnTo>
                    <a:pt x="293" y="8935"/>
                  </a:lnTo>
                  <a:lnTo>
                    <a:pt x="521" y="9585"/>
                  </a:lnTo>
                  <a:lnTo>
                    <a:pt x="813" y="10170"/>
                  </a:lnTo>
                  <a:lnTo>
                    <a:pt x="1170" y="10754"/>
                  </a:lnTo>
                  <a:lnTo>
                    <a:pt x="1560" y="11274"/>
                  </a:lnTo>
                  <a:lnTo>
                    <a:pt x="2015" y="11762"/>
                  </a:lnTo>
                  <a:lnTo>
                    <a:pt x="2502" y="12216"/>
                  </a:lnTo>
                  <a:lnTo>
                    <a:pt x="3022" y="12606"/>
                  </a:lnTo>
                  <a:lnTo>
                    <a:pt x="3575" y="12964"/>
                  </a:lnTo>
                  <a:lnTo>
                    <a:pt x="4192" y="13224"/>
                  </a:lnTo>
                  <a:lnTo>
                    <a:pt x="4809" y="13484"/>
                  </a:lnTo>
                  <a:lnTo>
                    <a:pt x="5491" y="13646"/>
                  </a:lnTo>
                  <a:lnTo>
                    <a:pt x="6174" y="13743"/>
                  </a:lnTo>
                  <a:lnTo>
                    <a:pt x="6856" y="13776"/>
                  </a:lnTo>
                  <a:lnTo>
                    <a:pt x="7571" y="13743"/>
                  </a:lnTo>
                  <a:lnTo>
                    <a:pt x="8253" y="13646"/>
                  </a:lnTo>
                  <a:lnTo>
                    <a:pt x="8903" y="13484"/>
                  </a:lnTo>
                  <a:lnTo>
                    <a:pt x="9553" y="13224"/>
                  </a:lnTo>
                  <a:lnTo>
                    <a:pt x="10138" y="12964"/>
                  </a:lnTo>
                  <a:lnTo>
                    <a:pt x="10722" y="12606"/>
                  </a:lnTo>
                  <a:lnTo>
                    <a:pt x="11242" y="12216"/>
                  </a:lnTo>
                  <a:lnTo>
                    <a:pt x="11730" y="11762"/>
                  </a:lnTo>
                  <a:lnTo>
                    <a:pt x="12184" y="11274"/>
                  </a:lnTo>
                  <a:lnTo>
                    <a:pt x="12574" y="10754"/>
                  </a:lnTo>
                  <a:lnTo>
                    <a:pt x="12932" y="10170"/>
                  </a:lnTo>
                  <a:lnTo>
                    <a:pt x="13224" y="9585"/>
                  </a:lnTo>
                  <a:lnTo>
                    <a:pt x="13452" y="8935"/>
                  </a:lnTo>
                  <a:lnTo>
                    <a:pt x="13614" y="8285"/>
                  </a:lnTo>
                  <a:lnTo>
                    <a:pt x="13711" y="7603"/>
                  </a:lnTo>
                  <a:lnTo>
                    <a:pt x="13744" y="6888"/>
                  </a:lnTo>
                  <a:lnTo>
                    <a:pt x="13711" y="6206"/>
                  </a:lnTo>
                  <a:lnTo>
                    <a:pt x="13614" y="5524"/>
                  </a:lnTo>
                  <a:lnTo>
                    <a:pt x="13452" y="4841"/>
                  </a:lnTo>
                  <a:lnTo>
                    <a:pt x="13224" y="4224"/>
                  </a:lnTo>
                  <a:lnTo>
                    <a:pt x="12932" y="3607"/>
                  </a:lnTo>
                  <a:lnTo>
                    <a:pt x="12574" y="3054"/>
                  </a:lnTo>
                  <a:lnTo>
                    <a:pt x="12184" y="2534"/>
                  </a:lnTo>
                  <a:lnTo>
                    <a:pt x="11730" y="2047"/>
                  </a:lnTo>
                  <a:lnTo>
                    <a:pt x="11242" y="1592"/>
                  </a:lnTo>
                  <a:lnTo>
                    <a:pt x="10722" y="1202"/>
                  </a:lnTo>
                  <a:lnTo>
                    <a:pt x="10138" y="845"/>
                  </a:lnTo>
                  <a:lnTo>
                    <a:pt x="9553" y="553"/>
                  </a:lnTo>
                  <a:lnTo>
                    <a:pt x="8903" y="325"/>
                  </a:lnTo>
                  <a:lnTo>
                    <a:pt x="8253" y="163"/>
                  </a:lnTo>
                  <a:lnTo>
                    <a:pt x="7571" y="65"/>
                  </a:lnTo>
                  <a:lnTo>
                    <a:pt x="685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9"/>
            <p:cNvSpPr/>
            <p:nvPr/>
          </p:nvSpPr>
          <p:spPr>
            <a:xfrm>
              <a:off x="5057491"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9"/>
            <p:cNvSpPr/>
            <p:nvPr/>
          </p:nvSpPr>
          <p:spPr>
            <a:xfrm>
              <a:off x="5188288" y="4971845"/>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9"/>
            <p:cNvSpPr/>
            <p:nvPr/>
          </p:nvSpPr>
          <p:spPr>
            <a:xfrm>
              <a:off x="5320082"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9"/>
            <p:cNvSpPr/>
            <p:nvPr/>
          </p:nvSpPr>
          <p:spPr>
            <a:xfrm>
              <a:off x="5451909" y="4971845"/>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9"/>
            <p:cNvSpPr/>
            <p:nvPr/>
          </p:nvSpPr>
          <p:spPr>
            <a:xfrm>
              <a:off x="5582673" y="4971845"/>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 name="Google Shape;533;p9"/>
          <p:cNvSpPr txBox="1"/>
          <p:nvPr>
            <p:ph type="title"/>
          </p:nvPr>
        </p:nvSpPr>
        <p:spPr>
          <a:xfrm>
            <a:off x="2481300" y="1836525"/>
            <a:ext cx="4181400" cy="619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200"/>
            </a:lvl1pPr>
            <a:lvl2pPr lvl="1" rtl="0" algn="ctr">
              <a:spcBef>
                <a:spcPts val="0"/>
              </a:spcBef>
              <a:spcAft>
                <a:spcPts val="0"/>
              </a:spcAft>
              <a:buClr>
                <a:schemeClr val="dk2"/>
              </a:buClr>
              <a:buSzPts val="3600"/>
              <a:buNone/>
              <a:defRPr sz="3600">
                <a:solidFill>
                  <a:schemeClr val="dk2"/>
                </a:solidFill>
              </a:defRPr>
            </a:lvl2pPr>
            <a:lvl3pPr lvl="2" rtl="0" algn="ctr">
              <a:spcBef>
                <a:spcPts val="0"/>
              </a:spcBef>
              <a:spcAft>
                <a:spcPts val="0"/>
              </a:spcAft>
              <a:buClr>
                <a:schemeClr val="dk2"/>
              </a:buClr>
              <a:buSzPts val="3600"/>
              <a:buNone/>
              <a:defRPr sz="3600">
                <a:solidFill>
                  <a:schemeClr val="dk2"/>
                </a:solidFill>
              </a:defRPr>
            </a:lvl3pPr>
            <a:lvl4pPr lvl="3" rtl="0" algn="ctr">
              <a:spcBef>
                <a:spcPts val="0"/>
              </a:spcBef>
              <a:spcAft>
                <a:spcPts val="0"/>
              </a:spcAft>
              <a:buClr>
                <a:schemeClr val="dk2"/>
              </a:buClr>
              <a:buSzPts val="3600"/>
              <a:buNone/>
              <a:defRPr sz="3600">
                <a:solidFill>
                  <a:schemeClr val="dk2"/>
                </a:solidFill>
              </a:defRPr>
            </a:lvl4pPr>
            <a:lvl5pPr lvl="4" rtl="0" algn="ctr">
              <a:spcBef>
                <a:spcPts val="0"/>
              </a:spcBef>
              <a:spcAft>
                <a:spcPts val="0"/>
              </a:spcAft>
              <a:buClr>
                <a:schemeClr val="dk2"/>
              </a:buClr>
              <a:buSzPts val="3600"/>
              <a:buNone/>
              <a:defRPr sz="3600">
                <a:solidFill>
                  <a:schemeClr val="dk2"/>
                </a:solidFill>
              </a:defRPr>
            </a:lvl5pPr>
            <a:lvl6pPr lvl="5" rtl="0" algn="ctr">
              <a:spcBef>
                <a:spcPts val="0"/>
              </a:spcBef>
              <a:spcAft>
                <a:spcPts val="0"/>
              </a:spcAft>
              <a:buClr>
                <a:schemeClr val="dk2"/>
              </a:buClr>
              <a:buSzPts val="3600"/>
              <a:buNone/>
              <a:defRPr sz="3600">
                <a:solidFill>
                  <a:schemeClr val="dk2"/>
                </a:solidFill>
              </a:defRPr>
            </a:lvl6pPr>
            <a:lvl7pPr lvl="6" rtl="0" algn="ctr">
              <a:spcBef>
                <a:spcPts val="0"/>
              </a:spcBef>
              <a:spcAft>
                <a:spcPts val="0"/>
              </a:spcAft>
              <a:buClr>
                <a:schemeClr val="dk2"/>
              </a:buClr>
              <a:buSzPts val="3600"/>
              <a:buNone/>
              <a:defRPr sz="3600">
                <a:solidFill>
                  <a:schemeClr val="dk2"/>
                </a:solidFill>
              </a:defRPr>
            </a:lvl7pPr>
            <a:lvl8pPr lvl="7" rtl="0" algn="ctr">
              <a:spcBef>
                <a:spcPts val="0"/>
              </a:spcBef>
              <a:spcAft>
                <a:spcPts val="0"/>
              </a:spcAft>
              <a:buClr>
                <a:schemeClr val="dk2"/>
              </a:buClr>
              <a:buSzPts val="3600"/>
              <a:buNone/>
              <a:defRPr sz="3600">
                <a:solidFill>
                  <a:schemeClr val="dk2"/>
                </a:solidFill>
              </a:defRPr>
            </a:lvl8pPr>
            <a:lvl9pPr lvl="8" rtl="0" algn="ctr">
              <a:spcBef>
                <a:spcPts val="0"/>
              </a:spcBef>
              <a:spcAft>
                <a:spcPts val="0"/>
              </a:spcAft>
              <a:buClr>
                <a:schemeClr val="dk2"/>
              </a:buClr>
              <a:buSzPts val="3600"/>
              <a:buNone/>
              <a:defRPr sz="3600">
                <a:solidFill>
                  <a:schemeClr val="dk2"/>
                </a:solidFill>
              </a:defRPr>
            </a:lvl9pPr>
          </a:lstStyle>
          <a:p/>
        </p:txBody>
      </p:sp>
      <p:sp>
        <p:nvSpPr>
          <p:cNvPr id="534" name="Google Shape;534;p9"/>
          <p:cNvSpPr txBox="1"/>
          <p:nvPr>
            <p:ph idx="1" type="subTitle"/>
          </p:nvPr>
        </p:nvSpPr>
        <p:spPr>
          <a:xfrm>
            <a:off x="2391900" y="2655925"/>
            <a:ext cx="4360200" cy="686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35" name="Google Shape;535;p9"/>
          <p:cNvGrpSpPr/>
          <p:nvPr/>
        </p:nvGrpSpPr>
        <p:grpSpPr>
          <a:xfrm>
            <a:off x="1965773" y="1058100"/>
            <a:ext cx="5212455" cy="3027300"/>
            <a:chOff x="2057599" y="1058076"/>
            <a:chExt cx="5028900" cy="3027300"/>
          </a:xfrm>
        </p:grpSpPr>
        <p:sp>
          <p:nvSpPr>
            <p:cNvPr id="536" name="Google Shape;536;p9"/>
            <p:cNvSpPr/>
            <p:nvPr/>
          </p:nvSpPr>
          <p:spPr>
            <a:xfrm>
              <a:off x="2057599" y="1058076"/>
              <a:ext cx="5028900" cy="3027300"/>
            </a:xfrm>
            <a:prstGeom prst="roundRect">
              <a:avLst>
                <a:gd fmla="val 16667" name="adj"/>
              </a:avLst>
            </a:prstGeom>
            <a:solidFill>
              <a:schemeClr val="lt1"/>
            </a:solidFill>
            <a:ln>
              <a:noFill/>
            </a:ln>
            <a:effectLst>
              <a:outerShdw rotWithShape="0" algn="bl" dir="3000000" dist="76200">
                <a:schemeClr val="accent5"/>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7" name="Google Shape;537;p9"/>
            <p:cNvSpPr/>
            <p:nvPr/>
          </p:nvSpPr>
          <p:spPr>
            <a:xfrm>
              <a:off x="2216899" y="1220376"/>
              <a:ext cx="4710300" cy="2702700"/>
            </a:xfrm>
            <a:prstGeom prst="roundRect">
              <a:avLst>
                <a:gd fmla="val 16667" name="adj"/>
              </a:avLst>
            </a:prstGeom>
            <a:noFill/>
            <a:ln cap="flat" cmpd="sng" w="19050">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8" name="Shape 538"/>
        <p:cNvGrpSpPr/>
        <p:nvPr/>
      </p:nvGrpSpPr>
      <p:grpSpPr>
        <a:xfrm>
          <a:off x="0" y="0"/>
          <a:ext cx="0" cy="0"/>
          <a:chOff x="0" y="0"/>
          <a:chExt cx="0" cy="0"/>
        </a:xfrm>
      </p:grpSpPr>
      <p:sp>
        <p:nvSpPr>
          <p:cNvPr id="539" name="Google Shape;539;p10"/>
          <p:cNvSpPr/>
          <p:nvPr/>
        </p:nvSpPr>
        <p:spPr>
          <a:xfrm flipH="1">
            <a:off x="-545685" y="4143380"/>
            <a:ext cx="2112256" cy="2112256"/>
          </a:xfrm>
          <a:custGeom>
            <a:rect b="b" l="l" r="r" t="t"/>
            <a:pathLst>
              <a:path extrusionOk="0" h="65598" w="65598">
                <a:moveTo>
                  <a:pt x="32815" y="0"/>
                </a:moveTo>
                <a:lnTo>
                  <a:pt x="31970" y="32"/>
                </a:lnTo>
                <a:lnTo>
                  <a:pt x="31125" y="32"/>
                </a:lnTo>
                <a:lnTo>
                  <a:pt x="30281" y="97"/>
                </a:lnTo>
                <a:lnTo>
                  <a:pt x="29436" y="162"/>
                </a:lnTo>
                <a:lnTo>
                  <a:pt x="28624" y="260"/>
                </a:lnTo>
                <a:lnTo>
                  <a:pt x="27811" y="390"/>
                </a:lnTo>
                <a:lnTo>
                  <a:pt x="26999" y="520"/>
                </a:lnTo>
                <a:lnTo>
                  <a:pt x="26187" y="682"/>
                </a:lnTo>
                <a:lnTo>
                  <a:pt x="25407" y="845"/>
                </a:lnTo>
                <a:lnTo>
                  <a:pt x="24595" y="1040"/>
                </a:lnTo>
                <a:lnTo>
                  <a:pt x="23815" y="1235"/>
                </a:lnTo>
                <a:lnTo>
                  <a:pt x="23068" y="1495"/>
                </a:lnTo>
                <a:lnTo>
                  <a:pt x="22288" y="1722"/>
                </a:lnTo>
                <a:lnTo>
                  <a:pt x="21541" y="1982"/>
                </a:lnTo>
                <a:lnTo>
                  <a:pt x="20794" y="2274"/>
                </a:lnTo>
                <a:lnTo>
                  <a:pt x="20046" y="2567"/>
                </a:lnTo>
                <a:lnTo>
                  <a:pt x="19299" y="2892"/>
                </a:lnTo>
                <a:lnTo>
                  <a:pt x="18584" y="3249"/>
                </a:lnTo>
                <a:lnTo>
                  <a:pt x="17187" y="3964"/>
                </a:lnTo>
                <a:lnTo>
                  <a:pt x="15790" y="4744"/>
                </a:lnTo>
                <a:lnTo>
                  <a:pt x="14458" y="5621"/>
                </a:lnTo>
                <a:lnTo>
                  <a:pt x="13191" y="6530"/>
                </a:lnTo>
                <a:lnTo>
                  <a:pt x="11956" y="7505"/>
                </a:lnTo>
                <a:lnTo>
                  <a:pt x="10754" y="8512"/>
                </a:lnTo>
                <a:lnTo>
                  <a:pt x="9617" y="9617"/>
                </a:lnTo>
                <a:lnTo>
                  <a:pt x="8545" y="10754"/>
                </a:lnTo>
                <a:lnTo>
                  <a:pt x="7505" y="11924"/>
                </a:lnTo>
                <a:lnTo>
                  <a:pt x="6531" y="13191"/>
                </a:lnTo>
                <a:lnTo>
                  <a:pt x="5621" y="14458"/>
                </a:lnTo>
                <a:lnTo>
                  <a:pt x="4776" y="15790"/>
                </a:lnTo>
                <a:lnTo>
                  <a:pt x="3964" y="17155"/>
                </a:lnTo>
                <a:lnTo>
                  <a:pt x="3249" y="18584"/>
                </a:lnTo>
                <a:lnTo>
                  <a:pt x="2924" y="19299"/>
                </a:lnTo>
                <a:lnTo>
                  <a:pt x="2599" y="20046"/>
                </a:lnTo>
                <a:lnTo>
                  <a:pt x="2274" y="20761"/>
                </a:lnTo>
                <a:lnTo>
                  <a:pt x="2014" y="21508"/>
                </a:lnTo>
                <a:lnTo>
                  <a:pt x="1722" y="22288"/>
                </a:lnTo>
                <a:lnTo>
                  <a:pt x="1495" y="23035"/>
                </a:lnTo>
                <a:lnTo>
                  <a:pt x="1267" y="23815"/>
                </a:lnTo>
                <a:lnTo>
                  <a:pt x="1040" y="24595"/>
                </a:lnTo>
                <a:lnTo>
                  <a:pt x="845" y="25407"/>
                </a:lnTo>
                <a:lnTo>
                  <a:pt x="682" y="26187"/>
                </a:lnTo>
                <a:lnTo>
                  <a:pt x="520" y="26999"/>
                </a:lnTo>
                <a:lnTo>
                  <a:pt x="390" y="27811"/>
                </a:lnTo>
                <a:lnTo>
                  <a:pt x="292" y="28624"/>
                </a:lnTo>
                <a:lnTo>
                  <a:pt x="195" y="29436"/>
                </a:lnTo>
                <a:lnTo>
                  <a:pt x="97" y="30281"/>
                </a:lnTo>
                <a:lnTo>
                  <a:pt x="65" y="31093"/>
                </a:lnTo>
                <a:lnTo>
                  <a:pt x="32" y="31938"/>
                </a:lnTo>
                <a:lnTo>
                  <a:pt x="0" y="32782"/>
                </a:lnTo>
                <a:lnTo>
                  <a:pt x="32" y="33627"/>
                </a:lnTo>
                <a:lnTo>
                  <a:pt x="65" y="34472"/>
                </a:lnTo>
                <a:lnTo>
                  <a:pt x="97" y="35317"/>
                </a:lnTo>
                <a:lnTo>
                  <a:pt x="195" y="36161"/>
                </a:lnTo>
                <a:lnTo>
                  <a:pt x="292" y="36974"/>
                </a:lnTo>
                <a:lnTo>
                  <a:pt x="390" y="37786"/>
                </a:lnTo>
                <a:lnTo>
                  <a:pt x="520" y="38598"/>
                </a:lnTo>
                <a:lnTo>
                  <a:pt x="682" y="39410"/>
                </a:lnTo>
                <a:lnTo>
                  <a:pt x="845" y="40190"/>
                </a:lnTo>
                <a:lnTo>
                  <a:pt x="1040" y="41002"/>
                </a:lnTo>
                <a:lnTo>
                  <a:pt x="1267" y="41782"/>
                </a:lnTo>
                <a:lnTo>
                  <a:pt x="1495" y="42562"/>
                </a:lnTo>
                <a:lnTo>
                  <a:pt x="1722" y="43309"/>
                </a:lnTo>
                <a:lnTo>
                  <a:pt x="2014" y="44056"/>
                </a:lnTo>
                <a:lnTo>
                  <a:pt x="2274" y="44804"/>
                </a:lnTo>
                <a:lnTo>
                  <a:pt x="2599" y="45551"/>
                </a:lnTo>
                <a:lnTo>
                  <a:pt x="2924" y="46298"/>
                </a:lnTo>
                <a:lnTo>
                  <a:pt x="3249" y="47013"/>
                </a:lnTo>
                <a:lnTo>
                  <a:pt x="3964" y="48410"/>
                </a:lnTo>
                <a:lnTo>
                  <a:pt x="4776" y="49807"/>
                </a:lnTo>
                <a:lnTo>
                  <a:pt x="5621" y="51139"/>
                </a:lnTo>
                <a:lnTo>
                  <a:pt x="6531" y="52406"/>
                </a:lnTo>
                <a:lnTo>
                  <a:pt x="7505" y="53641"/>
                </a:lnTo>
                <a:lnTo>
                  <a:pt x="8545" y="54843"/>
                </a:lnTo>
                <a:lnTo>
                  <a:pt x="9617" y="55980"/>
                </a:lnTo>
                <a:lnTo>
                  <a:pt x="10754" y="57052"/>
                </a:lnTo>
                <a:lnTo>
                  <a:pt x="11956" y="58092"/>
                </a:lnTo>
                <a:lnTo>
                  <a:pt x="13191" y="59067"/>
                </a:lnTo>
                <a:lnTo>
                  <a:pt x="14458" y="59976"/>
                </a:lnTo>
                <a:lnTo>
                  <a:pt x="15790" y="60854"/>
                </a:lnTo>
                <a:lnTo>
                  <a:pt x="17187" y="61633"/>
                </a:lnTo>
                <a:lnTo>
                  <a:pt x="18584" y="62348"/>
                </a:lnTo>
                <a:lnTo>
                  <a:pt x="19299" y="62706"/>
                </a:lnTo>
                <a:lnTo>
                  <a:pt x="20046" y="62998"/>
                </a:lnTo>
                <a:lnTo>
                  <a:pt x="20794" y="63323"/>
                </a:lnTo>
                <a:lnTo>
                  <a:pt x="21541" y="63583"/>
                </a:lnTo>
                <a:lnTo>
                  <a:pt x="22288" y="63875"/>
                </a:lnTo>
                <a:lnTo>
                  <a:pt x="23068" y="64103"/>
                </a:lnTo>
                <a:lnTo>
                  <a:pt x="23815" y="64330"/>
                </a:lnTo>
                <a:lnTo>
                  <a:pt x="24595" y="64558"/>
                </a:lnTo>
                <a:lnTo>
                  <a:pt x="25407" y="64752"/>
                </a:lnTo>
                <a:lnTo>
                  <a:pt x="26187" y="64915"/>
                </a:lnTo>
                <a:lnTo>
                  <a:pt x="26999" y="65077"/>
                </a:lnTo>
                <a:lnTo>
                  <a:pt x="27811" y="65207"/>
                </a:lnTo>
                <a:lnTo>
                  <a:pt x="28624" y="65337"/>
                </a:lnTo>
                <a:lnTo>
                  <a:pt x="29436" y="65402"/>
                </a:lnTo>
                <a:lnTo>
                  <a:pt x="30281" y="65500"/>
                </a:lnTo>
                <a:lnTo>
                  <a:pt x="31125" y="65532"/>
                </a:lnTo>
                <a:lnTo>
                  <a:pt x="31970" y="65565"/>
                </a:lnTo>
                <a:lnTo>
                  <a:pt x="32815" y="65597"/>
                </a:lnTo>
                <a:lnTo>
                  <a:pt x="33660" y="65565"/>
                </a:lnTo>
                <a:lnTo>
                  <a:pt x="34504" y="65532"/>
                </a:lnTo>
                <a:lnTo>
                  <a:pt x="35317" y="65500"/>
                </a:lnTo>
                <a:lnTo>
                  <a:pt x="36161" y="65402"/>
                </a:lnTo>
                <a:lnTo>
                  <a:pt x="36974" y="65337"/>
                </a:lnTo>
                <a:lnTo>
                  <a:pt x="37786" y="65207"/>
                </a:lnTo>
                <a:lnTo>
                  <a:pt x="38598" y="65077"/>
                </a:lnTo>
                <a:lnTo>
                  <a:pt x="39410" y="64915"/>
                </a:lnTo>
                <a:lnTo>
                  <a:pt x="40223" y="64752"/>
                </a:lnTo>
                <a:lnTo>
                  <a:pt x="41002" y="64558"/>
                </a:lnTo>
                <a:lnTo>
                  <a:pt x="41782" y="64330"/>
                </a:lnTo>
                <a:lnTo>
                  <a:pt x="42562" y="64103"/>
                </a:lnTo>
                <a:lnTo>
                  <a:pt x="43309" y="63875"/>
                </a:lnTo>
                <a:lnTo>
                  <a:pt x="44089" y="63583"/>
                </a:lnTo>
                <a:lnTo>
                  <a:pt x="44836" y="63323"/>
                </a:lnTo>
                <a:lnTo>
                  <a:pt x="45584" y="62998"/>
                </a:lnTo>
                <a:lnTo>
                  <a:pt x="46298" y="62706"/>
                </a:lnTo>
                <a:lnTo>
                  <a:pt x="47013" y="62348"/>
                </a:lnTo>
                <a:lnTo>
                  <a:pt x="48443" y="61633"/>
                </a:lnTo>
                <a:lnTo>
                  <a:pt x="49807" y="60854"/>
                </a:lnTo>
                <a:lnTo>
                  <a:pt x="51139" y="59976"/>
                </a:lnTo>
                <a:lnTo>
                  <a:pt x="52439" y="59067"/>
                </a:lnTo>
                <a:lnTo>
                  <a:pt x="53674" y="58092"/>
                </a:lnTo>
                <a:lnTo>
                  <a:pt x="54843" y="57052"/>
                </a:lnTo>
                <a:lnTo>
                  <a:pt x="55980" y="55980"/>
                </a:lnTo>
                <a:lnTo>
                  <a:pt x="57085" y="54843"/>
                </a:lnTo>
                <a:lnTo>
                  <a:pt x="58092" y="53641"/>
                </a:lnTo>
                <a:lnTo>
                  <a:pt x="59067" y="52406"/>
                </a:lnTo>
                <a:lnTo>
                  <a:pt x="60009" y="51139"/>
                </a:lnTo>
                <a:lnTo>
                  <a:pt x="60854" y="49807"/>
                </a:lnTo>
                <a:lnTo>
                  <a:pt x="61634" y="48410"/>
                </a:lnTo>
                <a:lnTo>
                  <a:pt x="62348" y="47013"/>
                </a:lnTo>
                <a:lnTo>
                  <a:pt x="62706" y="46298"/>
                </a:lnTo>
                <a:lnTo>
                  <a:pt x="63031" y="45551"/>
                </a:lnTo>
                <a:lnTo>
                  <a:pt x="63323" y="44804"/>
                </a:lnTo>
                <a:lnTo>
                  <a:pt x="63616" y="44056"/>
                </a:lnTo>
                <a:lnTo>
                  <a:pt x="63875" y="43309"/>
                </a:lnTo>
                <a:lnTo>
                  <a:pt x="64135" y="42562"/>
                </a:lnTo>
                <a:lnTo>
                  <a:pt x="64363" y="41782"/>
                </a:lnTo>
                <a:lnTo>
                  <a:pt x="64558" y="41002"/>
                </a:lnTo>
                <a:lnTo>
                  <a:pt x="64753" y="40190"/>
                </a:lnTo>
                <a:lnTo>
                  <a:pt x="64915" y="39410"/>
                </a:lnTo>
                <a:lnTo>
                  <a:pt x="65078" y="38598"/>
                </a:lnTo>
                <a:lnTo>
                  <a:pt x="65208" y="37786"/>
                </a:lnTo>
                <a:lnTo>
                  <a:pt x="65337" y="36974"/>
                </a:lnTo>
                <a:lnTo>
                  <a:pt x="65435" y="36161"/>
                </a:lnTo>
                <a:lnTo>
                  <a:pt x="65500" y="35317"/>
                </a:lnTo>
                <a:lnTo>
                  <a:pt x="65565" y="34472"/>
                </a:lnTo>
                <a:lnTo>
                  <a:pt x="65597" y="33627"/>
                </a:lnTo>
                <a:lnTo>
                  <a:pt x="65597" y="32782"/>
                </a:lnTo>
                <a:lnTo>
                  <a:pt x="65597" y="31938"/>
                </a:lnTo>
                <a:lnTo>
                  <a:pt x="65565" y="31093"/>
                </a:lnTo>
                <a:lnTo>
                  <a:pt x="65500" y="30281"/>
                </a:lnTo>
                <a:lnTo>
                  <a:pt x="65435" y="29436"/>
                </a:lnTo>
                <a:lnTo>
                  <a:pt x="65337" y="28624"/>
                </a:lnTo>
                <a:lnTo>
                  <a:pt x="65208" y="27811"/>
                </a:lnTo>
                <a:lnTo>
                  <a:pt x="65078" y="26999"/>
                </a:lnTo>
                <a:lnTo>
                  <a:pt x="64915" y="26187"/>
                </a:lnTo>
                <a:lnTo>
                  <a:pt x="64753" y="25407"/>
                </a:lnTo>
                <a:lnTo>
                  <a:pt x="64558" y="24595"/>
                </a:lnTo>
                <a:lnTo>
                  <a:pt x="64363" y="23815"/>
                </a:lnTo>
                <a:lnTo>
                  <a:pt x="64135" y="23035"/>
                </a:lnTo>
                <a:lnTo>
                  <a:pt x="63875" y="22288"/>
                </a:lnTo>
                <a:lnTo>
                  <a:pt x="63616" y="21508"/>
                </a:lnTo>
                <a:lnTo>
                  <a:pt x="63323" y="20761"/>
                </a:lnTo>
                <a:lnTo>
                  <a:pt x="63031" y="20046"/>
                </a:lnTo>
                <a:lnTo>
                  <a:pt x="62706" y="19299"/>
                </a:lnTo>
                <a:lnTo>
                  <a:pt x="62348" y="18584"/>
                </a:lnTo>
                <a:lnTo>
                  <a:pt x="61634" y="17155"/>
                </a:lnTo>
                <a:lnTo>
                  <a:pt x="60854" y="15790"/>
                </a:lnTo>
                <a:lnTo>
                  <a:pt x="60009" y="14458"/>
                </a:lnTo>
                <a:lnTo>
                  <a:pt x="59067" y="13191"/>
                </a:lnTo>
                <a:lnTo>
                  <a:pt x="58092" y="11924"/>
                </a:lnTo>
                <a:lnTo>
                  <a:pt x="57085" y="10754"/>
                </a:lnTo>
                <a:lnTo>
                  <a:pt x="55980" y="9617"/>
                </a:lnTo>
                <a:lnTo>
                  <a:pt x="54843" y="8512"/>
                </a:lnTo>
                <a:lnTo>
                  <a:pt x="53674" y="7505"/>
                </a:lnTo>
                <a:lnTo>
                  <a:pt x="52439" y="6530"/>
                </a:lnTo>
                <a:lnTo>
                  <a:pt x="51139" y="5621"/>
                </a:lnTo>
                <a:lnTo>
                  <a:pt x="49807" y="4744"/>
                </a:lnTo>
                <a:lnTo>
                  <a:pt x="48443" y="3964"/>
                </a:lnTo>
                <a:lnTo>
                  <a:pt x="47013" y="3249"/>
                </a:lnTo>
                <a:lnTo>
                  <a:pt x="46298" y="2892"/>
                </a:lnTo>
                <a:lnTo>
                  <a:pt x="45584" y="2567"/>
                </a:lnTo>
                <a:lnTo>
                  <a:pt x="44836" y="2274"/>
                </a:lnTo>
                <a:lnTo>
                  <a:pt x="44089" y="1982"/>
                </a:lnTo>
                <a:lnTo>
                  <a:pt x="43309" y="1722"/>
                </a:lnTo>
                <a:lnTo>
                  <a:pt x="42562" y="1495"/>
                </a:lnTo>
                <a:lnTo>
                  <a:pt x="41782" y="1235"/>
                </a:lnTo>
                <a:lnTo>
                  <a:pt x="41002" y="1040"/>
                </a:lnTo>
                <a:lnTo>
                  <a:pt x="40223" y="845"/>
                </a:lnTo>
                <a:lnTo>
                  <a:pt x="39410" y="682"/>
                </a:lnTo>
                <a:lnTo>
                  <a:pt x="38598" y="520"/>
                </a:lnTo>
                <a:lnTo>
                  <a:pt x="37786" y="390"/>
                </a:lnTo>
                <a:lnTo>
                  <a:pt x="36974" y="260"/>
                </a:lnTo>
                <a:lnTo>
                  <a:pt x="36161" y="162"/>
                </a:lnTo>
                <a:lnTo>
                  <a:pt x="35317" y="97"/>
                </a:lnTo>
                <a:lnTo>
                  <a:pt x="34504" y="32"/>
                </a:lnTo>
                <a:lnTo>
                  <a:pt x="33660" y="32"/>
                </a:lnTo>
                <a:lnTo>
                  <a:pt x="32815"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flipH="1">
            <a:off x="-325353" y="-268262"/>
            <a:ext cx="1058768" cy="1369466"/>
          </a:xfrm>
          <a:custGeom>
            <a:rect b="b" l="l" r="r" t="t"/>
            <a:pathLst>
              <a:path extrusionOk="0" h="42530" w="32881">
                <a:moveTo>
                  <a:pt x="28949" y="0"/>
                </a:moveTo>
                <a:lnTo>
                  <a:pt x="28624" y="33"/>
                </a:lnTo>
                <a:lnTo>
                  <a:pt x="28267" y="98"/>
                </a:lnTo>
                <a:lnTo>
                  <a:pt x="27942" y="228"/>
                </a:lnTo>
                <a:lnTo>
                  <a:pt x="27617" y="358"/>
                </a:lnTo>
                <a:lnTo>
                  <a:pt x="27292" y="520"/>
                </a:lnTo>
                <a:lnTo>
                  <a:pt x="27000" y="715"/>
                </a:lnTo>
                <a:lnTo>
                  <a:pt x="26708" y="943"/>
                </a:lnTo>
                <a:lnTo>
                  <a:pt x="26448" y="1203"/>
                </a:lnTo>
                <a:lnTo>
                  <a:pt x="26220" y="1495"/>
                </a:lnTo>
                <a:lnTo>
                  <a:pt x="683" y="36714"/>
                </a:lnTo>
                <a:lnTo>
                  <a:pt x="488" y="37039"/>
                </a:lnTo>
                <a:lnTo>
                  <a:pt x="326" y="37364"/>
                </a:lnTo>
                <a:lnTo>
                  <a:pt x="196" y="37689"/>
                </a:lnTo>
                <a:lnTo>
                  <a:pt x="98" y="38046"/>
                </a:lnTo>
                <a:lnTo>
                  <a:pt x="33" y="38404"/>
                </a:lnTo>
                <a:lnTo>
                  <a:pt x="1" y="38761"/>
                </a:lnTo>
                <a:lnTo>
                  <a:pt x="1" y="39086"/>
                </a:lnTo>
                <a:lnTo>
                  <a:pt x="33" y="39443"/>
                </a:lnTo>
                <a:lnTo>
                  <a:pt x="98" y="39801"/>
                </a:lnTo>
                <a:lnTo>
                  <a:pt x="228" y="40126"/>
                </a:lnTo>
                <a:lnTo>
                  <a:pt x="358" y="40450"/>
                </a:lnTo>
                <a:lnTo>
                  <a:pt x="521" y="40775"/>
                </a:lnTo>
                <a:lnTo>
                  <a:pt x="715" y="41068"/>
                </a:lnTo>
                <a:lnTo>
                  <a:pt x="943" y="41360"/>
                </a:lnTo>
                <a:lnTo>
                  <a:pt x="1235" y="41620"/>
                </a:lnTo>
                <a:lnTo>
                  <a:pt x="1528" y="41847"/>
                </a:lnTo>
                <a:lnTo>
                  <a:pt x="1820" y="42042"/>
                </a:lnTo>
                <a:lnTo>
                  <a:pt x="2145" y="42237"/>
                </a:lnTo>
                <a:lnTo>
                  <a:pt x="2502" y="42367"/>
                </a:lnTo>
                <a:lnTo>
                  <a:pt x="2827" y="42465"/>
                </a:lnTo>
                <a:lnTo>
                  <a:pt x="3185" y="42530"/>
                </a:lnTo>
                <a:lnTo>
                  <a:pt x="3899" y="42530"/>
                </a:lnTo>
                <a:lnTo>
                  <a:pt x="4257" y="42497"/>
                </a:lnTo>
                <a:lnTo>
                  <a:pt x="4582" y="42432"/>
                </a:lnTo>
                <a:lnTo>
                  <a:pt x="4939" y="42335"/>
                </a:lnTo>
                <a:lnTo>
                  <a:pt x="5264" y="42172"/>
                </a:lnTo>
                <a:lnTo>
                  <a:pt x="5589" y="42010"/>
                </a:lnTo>
                <a:lnTo>
                  <a:pt x="5881" y="41815"/>
                </a:lnTo>
                <a:lnTo>
                  <a:pt x="6141" y="41588"/>
                </a:lnTo>
                <a:lnTo>
                  <a:pt x="6401" y="41328"/>
                </a:lnTo>
                <a:lnTo>
                  <a:pt x="6661" y="41035"/>
                </a:lnTo>
                <a:lnTo>
                  <a:pt x="32166" y="5816"/>
                </a:lnTo>
                <a:lnTo>
                  <a:pt x="32361" y="5524"/>
                </a:lnTo>
                <a:lnTo>
                  <a:pt x="32556" y="5166"/>
                </a:lnTo>
                <a:lnTo>
                  <a:pt x="32686" y="4841"/>
                </a:lnTo>
                <a:lnTo>
                  <a:pt x="32783" y="4484"/>
                </a:lnTo>
                <a:lnTo>
                  <a:pt x="32848" y="4159"/>
                </a:lnTo>
                <a:lnTo>
                  <a:pt x="32881" y="3802"/>
                </a:lnTo>
                <a:lnTo>
                  <a:pt x="32848" y="3444"/>
                </a:lnTo>
                <a:lnTo>
                  <a:pt x="32816" y="3087"/>
                </a:lnTo>
                <a:lnTo>
                  <a:pt x="32751" y="2730"/>
                </a:lnTo>
                <a:lnTo>
                  <a:pt x="32653" y="2405"/>
                </a:lnTo>
                <a:lnTo>
                  <a:pt x="32523" y="2080"/>
                </a:lnTo>
                <a:lnTo>
                  <a:pt x="32328" y="1755"/>
                </a:lnTo>
                <a:lnTo>
                  <a:pt x="32133" y="1462"/>
                </a:lnTo>
                <a:lnTo>
                  <a:pt x="31906" y="1170"/>
                </a:lnTo>
                <a:lnTo>
                  <a:pt x="31646" y="910"/>
                </a:lnTo>
                <a:lnTo>
                  <a:pt x="31354" y="683"/>
                </a:lnTo>
                <a:lnTo>
                  <a:pt x="31029" y="488"/>
                </a:lnTo>
                <a:lnTo>
                  <a:pt x="30704" y="325"/>
                </a:lnTo>
                <a:lnTo>
                  <a:pt x="30379" y="195"/>
                </a:lnTo>
                <a:lnTo>
                  <a:pt x="30021" y="98"/>
                </a:lnTo>
                <a:lnTo>
                  <a:pt x="29664" y="33"/>
                </a:lnTo>
                <a:lnTo>
                  <a:pt x="29307"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0"/>
          <p:cNvSpPr/>
          <p:nvPr/>
        </p:nvSpPr>
        <p:spPr>
          <a:xfrm flipH="1">
            <a:off x="1985680" y="-72748"/>
            <a:ext cx="957274" cy="401759"/>
          </a:xfrm>
          <a:custGeom>
            <a:rect b="b" l="l" r="r" t="t"/>
            <a:pathLst>
              <a:path extrusionOk="0" fill="none" h="12477" w="29729">
                <a:moveTo>
                  <a:pt x="27552" y="0"/>
                </a:moveTo>
                <a:lnTo>
                  <a:pt x="27552" y="0"/>
                </a:lnTo>
                <a:lnTo>
                  <a:pt x="27422" y="552"/>
                </a:lnTo>
                <a:lnTo>
                  <a:pt x="27292" y="1072"/>
                </a:lnTo>
                <a:lnTo>
                  <a:pt x="27097" y="1625"/>
                </a:lnTo>
                <a:lnTo>
                  <a:pt x="26934" y="2144"/>
                </a:lnTo>
                <a:lnTo>
                  <a:pt x="26707" y="2632"/>
                </a:lnTo>
                <a:lnTo>
                  <a:pt x="26480" y="3152"/>
                </a:lnTo>
                <a:lnTo>
                  <a:pt x="26220" y="3639"/>
                </a:lnTo>
                <a:lnTo>
                  <a:pt x="25960" y="4094"/>
                </a:lnTo>
                <a:lnTo>
                  <a:pt x="25635" y="4549"/>
                </a:lnTo>
                <a:lnTo>
                  <a:pt x="25342" y="5004"/>
                </a:lnTo>
                <a:lnTo>
                  <a:pt x="25018" y="5458"/>
                </a:lnTo>
                <a:lnTo>
                  <a:pt x="24660" y="5848"/>
                </a:lnTo>
                <a:lnTo>
                  <a:pt x="24303" y="6271"/>
                </a:lnTo>
                <a:lnTo>
                  <a:pt x="23913" y="6661"/>
                </a:lnTo>
                <a:lnTo>
                  <a:pt x="23523" y="7018"/>
                </a:lnTo>
                <a:lnTo>
                  <a:pt x="23101" y="7375"/>
                </a:lnTo>
                <a:lnTo>
                  <a:pt x="22678" y="7733"/>
                </a:lnTo>
                <a:lnTo>
                  <a:pt x="22223" y="8058"/>
                </a:lnTo>
                <a:lnTo>
                  <a:pt x="21769" y="8350"/>
                </a:lnTo>
                <a:lnTo>
                  <a:pt x="21314" y="8642"/>
                </a:lnTo>
                <a:lnTo>
                  <a:pt x="20826" y="8902"/>
                </a:lnTo>
                <a:lnTo>
                  <a:pt x="20339" y="9130"/>
                </a:lnTo>
                <a:lnTo>
                  <a:pt x="19852" y="9357"/>
                </a:lnTo>
                <a:lnTo>
                  <a:pt x="19332" y="9552"/>
                </a:lnTo>
                <a:lnTo>
                  <a:pt x="18812" y="9747"/>
                </a:lnTo>
                <a:lnTo>
                  <a:pt x="18260" y="9910"/>
                </a:lnTo>
                <a:lnTo>
                  <a:pt x="17707" y="10039"/>
                </a:lnTo>
                <a:lnTo>
                  <a:pt x="17155" y="10137"/>
                </a:lnTo>
                <a:lnTo>
                  <a:pt x="16603" y="10234"/>
                </a:lnTo>
                <a:lnTo>
                  <a:pt x="16018" y="10299"/>
                </a:lnTo>
                <a:lnTo>
                  <a:pt x="15465" y="10332"/>
                </a:lnTo>
                <a:lnTo>
                  <a:pt x="14881" y="10332"/>
                </a:lnTo>
                <a:lnTo>
                  <a:pt x="14881" y="10332"/>
                </a:lnTo>
                <a:lnTo>
                  <a:pt x="14296" y="10332"/>
                </a:lnTo>
                <a:lnTo>
                  <a:pt x="13711" y="10299"/>
                </a:lnTo>
                <a:lnTo>
                  <a:pt x="13159" y="10234"/>
                </a:lnTo>
                <a:lnTo>
                  <a:pt x="12574" y="10137"/>
                </a:lnTo>
                <a:lnTo>
                  <a:pt x="12022" y="10039"/>
                </a:lnTo>
                <a:lnTo>
                  <a:pt x="11469" y="9910"/>
                </a:lnTo>
                <a:lnTo>
                  <a:pt x="10949" y="9747"/>
                </a:lnTo>
                <a:lnTo>
                  <a:pt x="10430" y="9552"/>
                </a:lnTo>
                <a:lnTo>
                  <a:pt x="9910" y="9357"/>
                </a:lnTo>
                <a:lnTo>
                  <a:pt x="9390" y="9130"/>
                </a:lnTo>
                <a:lnTo>
                  <a:pt x="8902" y="8902"/>
                </a:lnTo>
                <a:lnTo>
                  <a:pt x="8415" y="8642"/>
                </a:lnTo>
                <a:lnTo>
                  <a:pt x="7960" y="8350"/>
                </a:lnTo>
                <a:lnTo>
                  <a:pt x="7505" y="8058"/>
                </a:lnTo>
                <a:lnTo>
                  <a:pt x="7083" y="7733"/>
                </a:lnTo>
                <a:lnTo>
                  <a:pt x="6628" y="7375"/>
                </a:lnTo>
                <a:lnTo>
                  <a:pt x="6238" y="7018"/>
                </a:lnTo>
                <a:lnTo>
                  <a:pt x="5816" y="6661"/>
                </a:lnTo>
                <a:lnTo>
                  <a:pt x="5459" y="6271"/>
                </a:lnTo>
                <a:lnTo>
                  <a:pt x="5101" y="5848"/>
                </a:lnTo>
                <a:lnTo>
                  <a:pt x="4744" y="5458"/>
                </a:lnTo>
                <a:lnTo>
                  <a:pt x="4419" y="5004"/>
                </a:lnTo>
                <a:lnTo>
                  <a:pt x="4094" y="4549"/>
                </a:lnTo>
                <a:lnTo>
                  <a:pt x="3802" y="4094"/>
                </a:lnTo>
                <a:lnTo>
                  <a:pt x="3542" y="3639"/>
                </a:lnTo>
                <a:lnTo>
                  <a:pt x="3282" y="3152"/>
                </a:lnTo>
                <a:lnTo>
                  <a:pt x="3054" y="2632"/>
                </a:lnTo>
                <a:lnTo>
                  <a:pt x="2827" y="2144"/>
                </a:lnTo>
                <a:lnTo>
                  <a:pt x="2632" y="1625"/>
                </a:lnTo>
                <a:lnTo>
                  <a:pt x="2469" y="1072"/>
                </a:lnTo>
                <a:lnTo>
                  <a:pt x="2307" y="552"/>
                </a:lnTo>
                <a:lnTo>
                  <a:pt x="2210" y="0"/>
                </a:lnTo>
                <a:lnTo>
                  <a:pt x="0" y="0"/>
                </a:lnTo>
                <a:lnTo>
                  <a:pt x="0" y="0"/>
                </a:lnTo>
                <a:lnTo>
                  <a:pt x="130" y="650"/>
                </a:lnTo>
                <a:lnTo>
                  <a:pt x="293" y="1300"/>
                </a:lnTo>
                <a:lnTo>
                  <a:pt x="488" y="1949"/>
                </a:lnTo>
                <a:lnTo>
                  <a:pt x="715" y="2567"/>
                </a:lnTo>
                <a:lnTo>
                  <a:pt x="942" y="3184"/>
                </a:lnTo>
                <a:lnTo>
                  <a:pt x="1202" y="3769"/>
                </a:lnTo>
                <a:lnTo>
                  <a:pt x="1495" y="4354"/>
                </a:lnTo>
                <a:lnTo>
                  <a:pt x="1820" y="4939"/>
                </a:lnTo>
                <a:lnTo>
                  <a:pt x="2145" y="5491"/>
                </a:lnTo>
                <a:lnTo>
                  <a:pt x="2502" y="6043"/>
                </a:lnTo>
                <a:lnTo>
                  <a:pt x="2892" y="6563"/>
                </a:lnTo>
                <a:lnTo>
                  <a:pt x="3282" y="7050"/>
                </a:lnTo>
                <a:lnTo>
                  <a:pt x="3737" y="7538"/>
                </a:lnTo>
                <a:lnTo>
                  <a:pt x="4159" y="8025"/>
                </a:lnTo>
                <a:lnTo>
                  <a:pt x="4646" y="8480"/>
                </a:lnTo>
                <a:lnTo>
                  <a:pt x="5134" y="8902"/>
                </a:lnTo>
                <a:lnTo>
                  <a:pt x="5621" y="9292"/>
                </a:lnTo>
                <a:lnTo>
                  <a:pt x="6141" y="9682"/>
                </a:lnTo>
                <a:lnTo>
                  <a:pt x="6693" y="10072"/>
                </a:lnTo>
                <a:lnTo>
                  <a:pt x="7245" y="10397"/>
                </a:lnTo>
                <a:lnTo>
                  <a:pt x="7798" y="10722"/>
                </a:lnTo>
                <a:lnTo>
                  <a:pt x="8383" y="11014"/>
                </a:lnTo>
                <a:lnTo>
                  <a:pt x="8967" y="11274"/>
                </a:lnTo>
                <a:lnTo>
                  <a:pt x="9585" y="11534"/>
                </a:lnTo>
                <a:lnTo>
                  <a:pt x="10202" y="11761"/>
                </a:lnTo>
                <a:lnTo>
                  <a:pt x="10852" y="11956"/>
                </a:lnTo>
                <a:lnTo>
                  <a:pt x="11502" y="12119"/>
                </a:lnTo>
                <a:lnTo>
                  <a:pt x="12151" y="12249"/>
                </a:lnTo>
                <a:lnTo>
                  <a:pt x="12834" y="12346"/>
                </a:lnTo>
                <a:lnTo>
                  <a:pt x="13484" y="12411"/>
                </a:lnTo>
                <a:lnTo>
                  <a:pt x="14166" y="12476"/>
                </a:lnTo>
                <a:lnTo>
                  <a:pt x="14881" y="12476"/>
                </a:lnTo>
                <a:lnTo>
                  <a:pt x="14881" y="12476"/>
                </a:lnTo>
                <a:lnTo>
                  <a:pt x="15563" y="12476"/>
                </a:lnTo>
                <a:lnTo>
                  <a:pt x="16245" y="12411"/>
                </a:lnTo>
                <a:lnTo>
                  <a:pt x="16928" y="12346"/>
                </a:lnTo>
                <a:lnTo>
                  <a:pt x="17610" y="12249"/>
                </a:lnTo>
                <a:lnTo>
                  <a:pt x="18260" y="12119"/>
                </a:lnTo>
                <a:lnTo>
                  <a:pt x="18909" y="11956"/>
                </a:lnTo>
                <a:lnTo>
                  <a:pt x="19527" y="11761"/>
                </a:lnTo>
                <a:lnTo>
                  <a:pt x="20144" y="11534"/>
                </a:lnTo>
                <a:lnTo>
                  <a:pt x="20761" y="11274"/>
                </a:lnTo>
                <a:lnTo>
                  <a:pt x="21379" y="11014"/>
                </a:lnTo>
                <a:lnTo>
                  <a:pt x="21963" y="10722"/>
                </a:lnTo>
                <a:lnTo>
                  <a:pt x="22516" y="10397"/>
                </a:lnTo>
                <a:lnTo>
                  <a:pt x="23068" y="10072"/>
                </a:lnTo>
                <a:lnTo>
                  <a:pt x="23620" y="9682"/>
                </a:lnTo>
                <a:lnTo>
                  <a:pt x="24140" y="9292"/>
                </a:lnTo>
                <a:lnTo>
                  <a:pt x="24628" y="8902"/>
                </a:lnTo>
                <a:lnTo>
                  <a:pt x="25115" y="8480"/>
                </a:lnTo>
                <a:lnTo>
                  <a:pt x="25570" y="8025"/>
                </a:lnTo>
                <a:lnTo>
                  <a:pt x="26025" y="7538"/>
                </a:lnTo>
                <a:lnTo>
                  <a:pt x="26447" y="7050"/>
                </a:lnTo>
                <a:lnTo>
                  <a:pt x="26837" y="6563"/>
                </a:lnTo>
                <a:lnTo>
                  <a:pt x="27227" y="6043"/>
                </a:lnTo>
                <a:lnTo>
                  <a:pt x="27584" y="5491"/>
                </a:lnTo>
                <a:lnTo>
                  <a:pt x="27942" y="4939"/>
                </a:lnTo>
                <a:lnTo>
                  <a:pt x="28234" y="4354"/>
                </a:lnTo>
                <a:lnTo>
                  <a:pt x="28526" y="3769"/>
                </a:lnTo>
                <a:lnTo>
                  <a:pt x="28819" y="3184"/>
                </a:lnTo>
                <a:lnTo>
                  <a:pt x="29046" y="2567"/>
                </a:lnTo>
                <a:lnTo>
                  <a:pt x="29241" y="1949"/>
                </a:lnTo>
                <a:lnTo>
                  <a:pt x="29436" y="1300"/>
                </a:lnTo>
                <a:lnTo>
                  <a:pt x="29599" y="650"/>
                </a:lnTo>
                <a:lnTo>
                  <a:pt x="29729" y="0"/>
                </a:lnTo>
                <a:lnTo>
                  <a:pt x="27552" y="0"/>
                </a:lnTo>
                <a:close/>
              </a:path>
            </a:pathLst>
          </a:custGeom>
          <a:noFill/>
          <a:ln cap="rnd" cmpd="sng" w="89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0"/>
          <p:cNvSpPr/>
          <p:nvPr/>
        </p:nvSpPr>
        <p:spPr>
          <a:xfrm flipH="1">
            <a:off x="-325342" y="554037"/>
            <a:ext cx="1058736" cy="1369498"/>
          </a:xfrm>
          <a:custGeom>
            <a:rect b="b" l="l" r="r" t="t"/>
            <a:pathLst>
              <a:path extrusionOk="0" h="42531" w="32880">
                <a:moveTo>
                  <a:pt x="28981" y="1"/>
                </a:moveTo>
                <a:lnTo>
                  <a:pt x="28624" y="33"/>
                </a:lnTo>
                <a:lnTo>
                  <a:pt x="28266" y="98"/>
                </a:lnTo>
                <a:lnTo>
                  <a:pt x="27942" y="196"/>
                </a:lnTo>
                <a:lnTo>
                  <a:pt x="27617" y="358"/>
                </a:lnTo>
                <a:lnTo>
                  <a:pt x="27292" y="521"/>
                </a:lnTo>
                <a:lnTo>
                  <a:pt x="26999" y="715"/>
                </a:lnTo>
                <a:lnTo>
                  <a:pt x="26707" y="943"/>
                </a:lnTo>
                <a:lnTo>
                  <a:pt x="26447" y="1203"/>
                </a:lnTo>
                <a:lnTo>
                  <a:pt x="26220" y="1495"/>
                </a:lnTo>
                <a:lnTo>
                  <a:pt x="715" y="36714"/>
                </a:lnTo>
                <a:lnTo>
                  <a:pt x="487" y="37039"/>
                </a:lnTo>
                <a:lnTo>
                  <a:pt x="325" y="37364"/>
                </a:lnTo>
                <a:lnTo>
                  <a:pt x="195" y="37689"/>
                </a:lnTo>
                <a:lnTo>
                  <a:pt x="98" y="38046"/>
                </a:lnTo>
                <a:lnTo>
                  <a:pt x="33" y="38404"/>
                </a:lnTo>
                <a:lnTo>
                  <a:pt x="0" y="38729"/>
                </a:lnTo>
                <a:lnTo>
                  <a:pt x="0" y="39086"/>
                </a:lnTo>
                <a:lnTo>
                  <a:pt x="33" y="39444"/>
                </a:lnTo>
                <a:lnTo>
                  <a:pt x="130" y="39801"/>
                </a:lnTo>
                <a:lnTo>
                  <a:pt x="228" y="40126"/>
                </a:lnTo>
                <a:lnTo>
                  <a:pt x="357" y="40451"/>
                </a:lnTo>
                <a:lnTo>
                  <a:pt x="520" y="40776"/>
                </a:lnTo>
                <a:lnTo>
                  <a:pt x="747" y="41068"/>
                </a:lnTo>
                <a:lnTo>
                  <a:pt x="975" y="41360"/>
                </a:lnTo>
                <a:lnTo>
                  <a:pt x="1235" y="41620"/>
                </a:lnTo>
                <a:lnTo>
                  <a:pt x="1527" y="41848"/>
                </a:lnTo>
                <a:lnTo>
                  <a:pt x="1852" y="42043"/>
                </a:lnTo>
                <a:lnTo>
                  <a:pt x="2177" y="42238"/>
                </a:lnTo>
                <a:lnTo>
                  <a:pt x="2502" y="42368"/>
                </a:lnTo>
                <a:lnTo>
                  <a:pt x="2859" y="42465"/>
                </a:lnTo>
                <a:lnTo>
                  <a:pt x="3217" y="42530"/>
                </a:lnTo>
                <a:lnTo>
                  <a:pt x="3899" y="42530"/>
                </a:lnTo>
                <a:lnTo>
                  <a:pt x="4256" y="42498"/>
                </a:lnTo>
                <a:lnTo>
                  <a:pt x="4614" y="42433"/>
                </a:lnTo>
                <a:lnTo>
                  <a:pt x="4939" y="42335"/>
                </a:lnTo>
                <a:lnTo>
                  <a:pt x="5263" y="42173"/>
                </a:lnTo>
                <a:lnTo>
                  <a:pt x="5588" y="42010"/>
                </a:lnTo>
                <a:lnTo>
                  <a:pt x="5881" y="41815"/>
                </a:lnTo>
                <a:lnTo>
                  <a:pt x="6173" y="41588"/>
                </a:lnTo>
                <a:lnTo>
                  <a:pt x="6433" y="41328"/>
                </a:lnTo>
                <a:lnTo>
                  <a:pt x="6661" y="41036"/>
                </a:lnTo>
                <a:lnTo>
                  <a:pt x="32165" y="5816"/>
                </a:lnTo>
                <a:lnTo>
                  <a:pt x="32393" y="5524"/>
                </a:lnTo>
                <a:lnTo>
                  <a:pt x="32555" y="5167"/>
                </a:lnTo>
                <a:lnTo>
                  <a:pt x="32685" y="4842"/>
                </a:lnTo>
                <a:lnTo>
                  <a:pt x="32783" y="4484"/>
                </a:lnTo>
                <a:lnTo>
                  <a:pt x="32848" y="4159"/>
                </a:lnTo>
                <a:lnTo>
                  <a:pt x="32880" y="3802"/>
                </a:lnTo>
                <a:lnTo>
                  <a:pt x="32880" y="3445"/>
                </a:lnTo>
                <a:lnTo>
                  <a:pt x="32815" y="3087"/>
                </a:lnTo>
                <a:lnTo>
                  <a:pt x="32750" y="2730"/>
                </a:lnTo>
                <a:lnTo>
                  <a:pt x="32653" y="2405"/>
                </a:lnTo>
                <a:lnTo>
                  <a:pt x="32523" y="2080"/>
                </a:lnTo>
                <a:lnTo>
                  <a:pt x="32360" y="1755"/>
                </a:lnTo>
                <a:lnTo>
                  <a:pt x="32133" y="1463"/>
                </a:lnTo>
                <a:lnTo>
                  <a:pt x="31905" y="1170"/>
                </a:lnTo>
                <a:lnTo>
                  <a:pt x="31645" y="910"/>
                </a:lnTo>
                <a:lnTo>
                  <a:pt x="31353" y="683"/>
                </a:lnTo>
                <a:lnTo>
                  <a:pt x="31028" y="488"/>
                </a:lnTo>
                <a:lnTo>
                  <a:pt x="30703" y="326"/>
                </a:lnTo>
                <a:lnTo>
                  <a:pt x="30378" y="196"/>
                </a:lnTo>
                <a:lnTo>
                  <a:pt x="30021" y="98"/>
                </a:lnTo>
                <a:lnTo>
                  <a:pt x="29664" y="33"/>
                </a:lnTo>
                <a:lnTo>
                  <a:pt x="29339"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flipH="1">
            <a:off x="6532733" y="4617397"/>
            <a:ext cx="978204" cy="1332855"/>
          </a:xfrm>
          <a:custGeom>
            <a:rect b="b" l="l" r="r" t="t"/>
            <a:pathLst>
              <a:path extrusionOk="0" h="41393" w="30379">
                <a:moveTo>
                  <a:pt x="29631" y="0"/>
                </a:moveTo>
                <a:lnTo>
                  <a:pt x="29501" y="33"/>
                </a:lnTo>
                <a:lnTo>
                  <a:pt x="29371" y="98"/>
                </a:lnTo>
                <a:lnTo>
                  <a:pt x="29274" y="163"/>
                </a:lnTo>
                <a:lnTo>
                  <a:pt x="29176" y="260"/>
                </a:lnTo>
                <a:lnTo>
                  <a:pt x="130" y="40353"/>
                </a:lnTo>
                <a:lnTo>
                  <a:pt x="65" y="40483"/>
                </a:lnTo>
                <a:lnTo>
                  <a:pt x="33" y="40580"/>
                </a:lnTo>
                <a:lnTo>
                  <a:pt x="0" y="40710"/>
                </a:lnTo>
                <a:lnTo>
                  <a:pt x="0" y="40840"/>
                </a:lnTo>
                <a:lnTo>
                  <a:pt x="33" y="40970"/>
                </a:lnTo>
                <a:lnTo>
                  <a:pt x="98" y="41067"/>
                </a:lnTo>
                <a:lnTo>
                  <a:pt x="163" y="41197"/>
                </a:lnTo>
                <a:lnTo>
                  <a:pt x="260" y="41262"/>
                </a:lnTo>
                <a:lnTo>
                  <a:pt x="390" y="41327"/>
                </a:lnTo>
                <a:lnTo>
                  <a:pt x="520" y="41392"/>
                </a:lnTo>
                <a:lnTo>
                  <a:pt x="780" y="41392"/>
                </a:lnTo>
                <a:lnTo>
                  <a:pt x="877" y="41360"/>
                </a:lnTo>
                <a:lnTo>
                  <a:pt x="1007" y="41295"/>
                </a:lnTo>
                <a:lnTo>
                  <a:pt x="1105" y="41230"/>
                </a:lnTo>
                <a:lnTo>
                  <a:pt x="1202" y="41132"/>
                </a:lnTo>
                <a:lnTo>
                  <a:pt x="30248" y="1040"/>
                </a:lnTo>
                <a:lnTo>
                  <a:pt x="30313" y="910"/>
                </a:lnTo>
                <a:lnTo>
                  <a:pt x="30378" y="780"/>
                </a:lnTo>
                <a:lnTo>
                  <a:pt x="30378" y="682"/>
                </a:lnTo>
                <a:lnTo>
                  <a:pt x="30378" y="553"/>
                </a:lnTo>
                <a:lnTo>
                  <a:pt x="30346" y="423"/>
                </a:lnTo>
                <a:lnTo>
                  <a:pt x="30281" y="293"/>
                </a:lnTo>
                <a:lnTo>
                  <a:pt x="30216" y="195"/>
                </a:lnTo>
                <a:lnTo>
                  <a:pt x="30119" y="130"/>
                </a:lnTo>
                <a:lnTo>
                  <a:pt x="29989" y="33"/>
                </a:lnTo>
                <a:lnTo>
                  <a:pt x="29859"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flipH="1">
            <a:off x="3055269" y="4563512"/>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1" y="650"/>
                </a:lnTo>
                <a:lnTo>
                  <a:pt x="1" y="813"/>
                </a:lnTo>
                <a:lnTo>
                  <a:pt x="1"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0"/>
          <p:cNvSpPr/>
          <p:nvPr/>
        </p:nvSpPr>
        <p:spPr>
          <a:xfrm flipH="1">
            <a:off x="2923442" y="4563512"/>
            <a:ext cx="52325" cy="52325"/>
          </a:xfrm>
          <a:custGeom>
            <a:rect b="b" l="l" r="r" t="t"/>
            <a:pathLst>
              <a:path extrusionOk="0" h="1625" w="1625">
                <a:moveTo>
                  <a:pt x="812" y="0"/>
                </a:moveTo>
                <a:lnTo>
                  <a:pt x="650" y="33"/>
                </a:lnTo>
                <a:lnTo>
                  <a:pt x="520" y="65"/>
                </a:lnTo>
                <a:lnTo>
                  <a:pt x="358" y="163"/>
                </a:lnTo>
                <a:lnTo>
                  <a:pt x="260" y="260"/>
                </a:lnTo>
                <a:lnTo>
                  <a:pt x="163" y="358"/>
                </a:lnTo>
                <a:lnTo>
                  <a:pt x="65" y="520"/>
                </a:lnTo>
                <a:lnTo>
                  <a:pt x="33" y="650"/>
                </a:lnTo>
                <a:lnTo>
                  <a:pt x="0" y="813"/>
                </a:lnTo>
                <a:lnTo>
                  <a:pt x="33" y="975"/>
                </a:lnTo>
                <a:lnTo>
                  <a:pt x="65" y="1138"/>
                </a:lnTo>
                <a:lnTo>
                  <a:pt x="163" y="1268"/>
                </a:lnTo>
                <a:lnTo>
                  <a:pt x="260" y="1398"/>
                </a:lnTo>
                <a:lnTo>
                  <a:pt x="358" y="1495"/>
                </a:lnTo>
                <a:lnTo>
                  <a:pt x="520" y="1560"/>
                </a:lnTo>
                <a:lnTo>
                  <a:pt x="650" y="1592"/>
                </a:lnTo>
                <a:lnTo>
                  <a:pt x="812" y="1625"/>
                </a:lnTo>
                <a:lnTo>
                  <a:pt x="975" y="1592"/>
                </a:lnTo>
                <a:lnTo>
                  <a:pt x="1137" y="1560"/>
                </a:lnTo>
                <a:lnTo>
                  <a:pt x="1267" y="1495"/>
                </a:lnTo>
                <a:lnTo>
                  <a:pt x="1397" y="1398"/>
                </a:lnTo>
                <a:lnTo>
                  <a:pt x="1495" y="1268"/>
                </a:lnTo>
                <a:lnTo>
                  <a:pt x="1560" y="1138"/>
                </a:lnTo>
                <a:lnTo>
                  <a:pt x="1592" y="975"/>
                </a:lnTo>
                <a:lnTo>
                  <a:pt x="1625" y="813"/>
                </a:lnTo>
                <a:lnTo>
                  <a:pt x="1592" y="650"/>
                </a:lnTo>
                <a:lnTo>
                  <a:pt x="1560" y="520"/>
                </a:lnTo>
                <a:lnTo>
                  <a:pt x="1495" y="358"/>
                </a:lnTo>
                <a:lnTo>
                  <a:pt x="1397" y="260"/>
                </a:lnTo>
                <a:lnTo>
                  <a:pt x="1267" y="163"/>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0"/>
          <p:cNvSpPr/>
          <p:nvPr/>
        </p:nvSpPr>
        <p:spPr>
          <a:xfrm flipH="1">
            <a:off x="2792678" y="4563512"/>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35" y="1495"/>
                </a:lnTo>
                <a:lnTo>
                  <a:pt x="1365" y="1398"/>
                </a:lnTo>
                <a:lnTo>
                  <a:pt x="1463" y="1268"/>
                </a:lnTo>
                <a:lnTo>
                  <a:pt x="1528" y="1138"/>
                </a:lnTo>
                <a:lnTo>
                  <a:pt x="1593" y="975"/>
                </a:lnTo>
                <a:lnTo>
                  <a:pt x="1593" y="813"/>
                </a:lnTo>
                <a:lnTo>
                  <a:pt x="1593" y="650"/>
                </a:lnTo>
                <a:lnTo>
                  <a:pt x="1528" y="520"/>
                </a:lnTo>
                <a:lnTo>
                  <a:pt x="1463" y="358"/>
                </a:lnTo>
                <a:lnTo>
                  <a:pt x="1365" y="260"/>
                </a:lnTo>
                <a:lnTo>
                  <a:pt x="1235"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0"/>
          <p:cNvSpPr/>
          <p:nvPr/>
        </p:nvSpPr>
        <p:spPr>
          <a:xfrm flipH="1">
            <a:off x="2660851" y="4563512"/>
            <a:ext cx="51295" cy="52325"/>
          </a:xfrm>
          <a:custGeom>
            <a:rect b="b" l="l" r="r" t="t"/>
            <a:pathLst>
              <a:path extrusionOk="0" h="1625" w="1593">
                <a:moveTo>
                  <a:pt x="780" y="0"/>
                </a:moveTo>
                <a:lnTo>
                  <a:pt x="618" y="33"/>
                </a:lnTo>
                <a:lnTo>
                  <a:pt x="488" y="65"/>
                </a:lnTo>
                <a:lnTo>
                  <a:pt x="326" y="163"/>
                </a:lnTo>
                <a:lnTo>
                  <a:pt x="228" y="260"/>
                </a:lnTo>
                <a:lnTo>
                  <a:pt x="131" y="358"/>
                </a:lnTo>
                <a:lnTo>
                  <a:pt x="66" y="520"/>
                </a:lnTo>
                <a:lnTo>
                  <a:pt x="1" y="650"/>
                </a:lnTo>
                <a:lnTo>
                  <a:pt x="1" y="813"/>
                </a:lnTo>
                <a:lnTo>
                  <a:pt x="1" y="975"/>
                </a:lnTo>
                <a:lnTo>
                  <a:pt x="66" y="1138"/>
                </a:lnTo>
                <a:lnTo>
                  <a:pt x="131" y="1268"/>
                </a:lnTo>
                <a:lnTo>
                  <a:pt x="228" y="1398"/>
                </a:lnTo>
                <a:lnTo>
                  <a:pt x="326" y="1495"/>
                </a:lnTo>
                <a:lnTo>
                  <a:pt x="488" y="1560"/>
                </a:lnTo>
                <a:lnTo>
                  <a:pt x="618" y="1592"/>
                </a:lnTo>
                <a:lnTo>
                  <a:pt x="780" y="1625"/>
                </a:lnTo>
                <a:lnTo>
                  <a:pt x="943" y="1592"/>
                </a:lnTo>
                <a:lnTo>
                  <a:pt x="1105" y="1560"/>
                </a:lnTo>
                <a:lnTo>
                  <a:pt x="1235" y="1495"/>
                </a:lnTo>
                <a:lnTo>
                  <a:pt x="1365" y="1398"/>
                </a:lnTo>
                <a:lnTo>
                  <a:pt x="1463" y="1268"/>
                </a:lnTo>
                <a:lnTo>
                  <a:pt x="1528" y="1138"/>
                </a:lnTo>
                <a:lnTo>
                  <a:pt x="1560" y="975"/>
                </a:lnTo>
                <a:lnTo>
                  <a:pt x="1593" y="813"/>
                </a:lnTo>
                <a:lnTo>
                  <a:pt x="1560" y="650"/>
                </a:lnTo>
                <a:lnTo>
                  <a:pt x="1528" y="520"/>
                </a:lnTo>
                <a:lnTo>
                  <a:pt x="1463" y="358"/>
                </a:lnTo>
                <a:lnTo>
                  <a:pt x="1365" y="260"/>
                </a:lnTo>
                <a:lnTo>
                  <a:pt x="1235" y="163"/>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0"/>
          <p:cNvSpPr/>
          <p:nvPr/>
        </p:nvSpPr>
        <p:spPr>
          <a:xfrm flipH="1">
            <a:off x="2530087" y="4563512"/>
            <a:ext cx="51295" cy="52325"/>
          </a:xfrm>
          <a:custGeom>
            <a:rect b="b" l="l" r="r" t="t"/>
            <a:pathLst>
              <a:path extrusionOk="0" h="1625" w="1593">
                <a:moveTo>
                  <a:pt x="813" y="0"/>
                </a:moveTo>
                <a:lnTo>
                  <a:pt x="651" y="33"/>
                </a:lnTo>
                <a:lnTo>
                  <a:pt x="488" y="65"/>
                </a:lnTo>
                <a:lnTo>
                  <a:pt x="358" y="163"/>
                </a:lnTo>
                <a:lnTo>
                  <a:pt x="228" y="260"/>
                </a:lnTo>
                <a:lnTo>
                  <a:pt x="131" y="358"/>
                </a:lnTo>
                <a:lnTo>
                  <a:pt x="66" y="520"/>
                </a:lnTo>
                <a:lnTo>
                  <a:pt x="33" y="650"/>
                </a:lnTo>
                <a:lnTo>
                  <a:pt x="1" y="813"/>
                </a:lnTo>
                <a:lnTo>
                  <a:pt x="33" y="975"/>
                </a:lnTo>
                <a:lnTo>
                  <a:pt x="66" y="1138"/>
                </a:lnTo>
                <a:lnTo>
                  <a:pt x="131" y="1268"/>
                </a:lnTo>
                <a:lnTo>
                  <a:pt x="228" y="1398"/>
                </a:lnTo>
                <a:lnTo>
                  <a:pt x="358" y="1495"/>
                </a:lnTo>
                <a:lnTo>
                  <a:pt x="488" y="1560"/>
                </a:lnTo>
                <a:lnTo>
                  <a:pt x="651" y="1592"/>
                </a:lnTo>
                <a:lnTo>
                  <a:pt x="813" y="1625"/>
                </a:lnTo>
                <a:lnTo>
                  <a:pt x="976" y="1592"/>
                </a:lnTo>
                <a:lnTo>
                  <a:pt x="1106" y="1560"/>
                </a:lnTo>
                <a:lnTo>
                  <a:pt x="1268" y="1495"/>
                </a:lnTo>
                <a:lnTo>
                  <a:pt x="1365" y="1398"/>
                </a:lnTo>
                <a:lnTo>
                  <a:pt x="1463" y="1268"/>
                </a:lnTo>
                <a:lnTo>
                  <a:pt x="1560" y="1138"/>
                </a:lnTo>
                <a:lnTo>
                  <a:pt x="1593" y="975"/>
                </a:lnTo>
                <a:lnTo>
                  <a:pt x="1593" y="813"/>
                </a:lnTo>
                <a:lnTo>
                  <a:pt x="1593" y="650"/>
                </a:lnTo>
                <a:lnTo>
                  <a:pt x="1560" y="520"/>
                </a:lnTo>
                <a:lnTo>
                  <a:pt x="1463" y="358"/>
                </a:lnTo>
                <a:lnTo>
                  <a:pt x="1365" y="260"/>
                </a:lnTo>
                <a:lnTo>
                  <a:pt x="1268" y="163"/>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0"/>
          <p:cNvSpPr/>
          <p:nvPr/>
        </p:nvSpPr>
        <p:spPr>
          <a:xfrm flipH="1">
            <a:off x="8004562" y="4752525"/>
            <a:ext cx="1058768" cy="1370496"/>
          </a:xfrm>
          <a:custGeom>
            <a:rect b="b" l="l" r="r" t="t"/>
            <a:pathLst>
              <a:path extrusionOk="0" h="42562" w="32881">
                <a:moveTo>
                  <a:pt x="28949" y="0"/>
                </a:moveTo>
                <a:lnTo>
                  <a:pt x="28624" y="33"/>
                </a:lnTo>
                <a:lnTo>
                  <a:pt x="28266" y="130"/>
                </a:lnTo>
                <a:lnTo>
                  <a:pt x="27942" y="228"/>
                </a:lnTo>
                <a:lnTo>
                  <a:pt x="27584" y="358"/>
                </a:lnTo>
                <a:lnTo>
                  <a:pt x="27292" y="520"/>
                </a:lnTo>
                <a:lnTo>
                  <a:pt x="26999" y="715"/>
                </a:lnTo>
                <a:lnTo>
                  <a:pt x="26707" y="975"/>
                </a:lnTo>
                <a:lnTo>
                  <a:pt x="26447" y="1235"/>
                </a:lnTo>
                <a:lnTo>
                  <a:pt x="26220" y="1527"/>
                </a:lnTo>
                <a:lnTo>
                  <a:pt x="682" y="36714"/>
                </a:lnTo>
                <a:lnTo>
                  <a:pt x="487" y="37039"/>
                </a:lnTo>
                <a:lnTo>
                  <a:pt x="325" y="37364"/>
                </a:lnTo>
                <a:lnTo>
                  <a:pt x="195" y="37689"/>
                </a:lnTo>
                <a:lnTo>
                  <a:pt x="98" y="38046"/>
                </a:lnTo>
                <a:lnTo>
                  <a:pt x="33" y="38403"/>
                </a:lnTo>
                <a:lnTo>
                  <a:pt x="0" y="38761"/>
                </a:lnTo>
                <a:lnTo>
                  <a:pt x="0" y="39118"/>
                </a:lnTo>
                <a:lnTo>
                  <a:pt x="33" y="39443"/>
                </a:lnTo>
                <a:lnTo>
                  <a:pt x="98" y="39800"/>
                </a:lnTo>
                <a:lnTo>
                  <a:pt x="228" y="40125"/>
                </a:lnTo>
                <a:lnTo>
                  <a:pt x="357" y="40483"/>
                </a:lnTo>
                <a:lnTo>
                  <a:pt x="520" y="40775"/>
                </a:lnTo>
                <a:lnTo>
                  <a:pt x="715" y="41067"/>
                </a:lnTo>
                <a:lnTo>
                  <a:pt x="942" y="41360"/>
                </a:lnTo>
                <a:lnTo>
                  <a:pt x="1202" y="41620"/>
                </a:lnTo>
                <a:lnTo>
                  <a:pt x="1527" y="41847"/>
                </a:lnTo>
                <a:lnTo>
                  <a:pt x="1820" y="42075"/>
                </a:lnTo>
                <a:lnTo>
                  <a:pt x="2144" y="42237"/>
                </a:lnTo>
                <a:lnTo>
                  <a:pt x="2502" y="42367"/>
                </a:lnTo>
                <a:lnTo>
                  <a:pt x="2827" y="42465"/>
                </a:lnTo>
                <a:lnTo>
                  <a:pt x="3184" y="42530"/>
                </a:lnTo>
                <a:lnTo>
                  <a:pt x="3541" y="42562"/>
                </a:lnTo>
                <a:lnTo>
                  <a:pt x="3899" y="42562"/>
                </a:lnTo>
                <a:lnTo>
                  <a:pt x="4256" y="42497"/>
                </a:lnTo>
                <a:lnTo>
                  <a:pt x="4581" y="42432"/>
                </a:lnTo>
                <a:lnTo>
                  <a:pt x="4939" y="42335"/>
                </a:lnTo>
                <a:lnTo>
                  <a:pt x="5263" y="42205"/>
                </a:lnTo>
                <a:lnTo>
                  <a:pt x="5588" y="42042"/>
                </a:lnTo>
                <a:lnTo>
                  <a:pt x="5881" y="41815"/>
                </a:lnTo>
                <a:lnTo>
                  <a:pt x="6141" y="41587"/>
                </a:lnTo>
                <a:lnTo>
                  <a:pt x="6401" y="41327"/>
                </a:lnTo>
                <a:lnTo>
                  <a:pt x="6661" y="41035"/>
                </a:lnTo>
                <a:lnTo>
                  <a:pt x="32165" y="5848"/>
                </a:lnTo>
                <a:lnTo>
                  <a:pt x="32360" y="5523"/>
                </a:lnTo>
                <a:lnTo>
                  <a:pt x="32555" y="5199"/>
                </a:lnTo>
                <a:lnTo>
                  <a:pt x="32685" y="4841"/>
                </a:lnTo>
                <a:lnTo>
                  <a:pt x="32783" y="4516"/>
                </a:lnTo>
                <a:lnTo>
                  <a:pt x="32848" y="4159"/>
                </a:lnTo>
                <a:lnTo>
                  <a:pt x="32880" y="3801"/>
                </a:lnTo>
                <a:lnTo>
                  <a:pt x="32848" y="3444"/>
                </a:lnTo>
                <a:lnTo>
                  <a:pt x="32815" y="3087"/>
                </a:lnTo>
                <a:lnTo>
                  <a:pt x="32750" y="2762"/>
                </a:lnTo>
                <a:lnTo>
                  <a:pt x="32653" y="2404"/>
                </a:lnTo>
                <a:lnTo>
                  <a:pt x="32490" y="2080"/>
                </a:lnTo>
                <a:lnTo>
                  <a:pt x="32328" y="1787"/>
                </a:lnTo>
                <a:lnTo>
                  <a:pt x="32133" y="1462"/>
                </a:lnTo>
                <a:lnTo>
                  <a:pt x="31905" y="1202"/>
                </a:lnTo>
                <a:lnTo>
                  <a:pt x="31645" y="942"/>
                </a:lnTo>
                <a:lnTo>
                  <a:pt x="31353" y="682"/>
                </a:lnTo>
                <a:lnTo>
                  <a:pt x="31028" y="488"/>
                </a:lnTo>
                <a:lnTo>
                  <a:pt x="30703" y="325"/>
                </a:lnTo>
                <a:lnTo>
                  <a:pt x="30378" y="195"/>
                </a:lnTo>
                <a:lnTo>
                  <a:pt x="30021" y="98"/>
                </a:lnTo>
                <a:lnTo>
                  <a:pt x="29663" y="33"/>
                </a:lnTo>
                <a:lnTo>
                  <a:pt x="29306" y="0"/>
                </a:lnTo>
                <a:close/>
              </a:path>
            </a:pathLst>
          </a:custGeom>
          <a:solidFill>
            <a:srgbClr val="D1DF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0"/>
          <p:cNvSpPr/>
          <p:nvPr/>
        </p:nvSpPr>
        <p:spPr>
          <a:xfrm flipH="1">
            <a:off x="6332900" y="4833942"/>
            <a:ext cx="69101" cy="68039"/>
          </a:xfrm>
          <a:custGeom>
            <a:rect b="b" l="l" r="r" t="t"/>
            <a:pathLst>
              <a:path extrusionOk="0" h="2113" w="2146">
                <a:moveTo>
                  <a:pt x="1073" y="1"/>
                </a:moveTo>
                <a:lnTo>
                  <a:pt x="845" y="33"/>
                </a:lnTo>
                <a:lnTo>
                  <a:pt x="650" y="98"/>
                </a:lnTo>
                <a:lnTo>
                  <a:pt x="488" y="196"/>
                </a:lnTo>
                <a:lnTo>
                  <a:pt x="326" y="326"/>
                </a:lnTo>
                <a:lnTo>
                  <a:pt x="196" y="455"/>
                </a:lnTo>
                <a:lnTo>
                  <a:pt x="98" y="650"/>
                </a:lnTo>
                <a:lnTo>
                  <a:pt x="33" y="845"/>
                </a:lnTo>
                <a:lnTo>
                  <a:pt x="1" y="1073"/>
                </a:lnTo>
                <a:lnTo>
                  <a:pt x="33" y="1268"/>
                </a:lnTo>
                <a:lnTo>
                  <a:pt x="98" y="1463"/>
                </a:lnTo>
                <a:lnTo>
                  <a:pt x="196" y="1658"/>
                </a:lnTo>
                <a:lnTo>
                  <a:pt x="326" y="1820"/>
                </a:lnTo>
                <a:lnTo>
                  <a:pt x="488" y="1950"/>
                </a:lnTo>
                <a:lnTo>
                  <a:pt x="650" y="2047"/>
                </a:lnTo>
                <a:lnTo>
                  <a:pt x="845" y="2112"/>
                </a:lnTo>
                <a:lnTo>
                  <a:pt x="1268" y="2112"/>
                </a:lnTo>
                <a:lnTo>
                  <a:pt x="1495" y="2047"/>
                </a:lnTo>
                <a:lnTo>
                  <a:pt x="1658" y="1950"/>
                </a:lnTo>
                <a:lnTo>
                  <a:pt x="1820" y="1820"/>
                </a:lnTo>
                <a:lnTo>
                  <a:pt x="1950" y="1658"/>
                </a:lnTo>
                <a:lnTo>
                  <a:pt x="2048" y="1463"/>
                </a:lnTo>
                <a:lnTo>
                  <a:pt x="2113" y="1268"/>
                </a:lnTo>
                <a:lnTo>
                  <a:pt x="2145" y="1073"/>
                </a:lnTo>
                <a:lnTo>
                  <a:pt x="2113" y="845"/>
                </a:lnTo>
                <a:lnTo>
                  <a:pt x="2048" y="650"/>
                </a:lnTo>
                <a:lnTo>
                  <a:pt x="1950" y="455"/>
                </a:lnTo>
                <a:lnTo>
                  <a:pt x="1820" y="326"/>
                </a:lnTo>
                <a:lnTo>
                  <a:pt x="1658" y="196"/>
                </a:lnTo>
                <a:lnTo>
                  <a:pt x="1495" y="98"/>
                </a:lnTo>
                <a:lnTo>
                  <a:pt x="1268" y="33"/>
                </a:lnTo>
                <a:lnTo>
                  <a:pt x="107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0"/>
          <p:cNvSpPr/>
          <p:nvPr/>
        </p:nvSpPr>
        <p:spPr>
          <a:xfrm flipH="1">
            <a:off x="8418880" y="4781795"/>
            <a:ext cx="303421" cy="391327"/>
          </a:xfrm>
          <a:custGeom>
            <a:rect b="b" l="l" r="r" t="t"/>
            <a:pathLst>
              <a:path extrusionOk="0" h="12153" w="9423">
                <a:moveTo>
                  <a:pt x="8286" y="1"/>
                </a:moveTo>
                <a:lnTo>
                  <a:pt x="8058" y="33"/>
                </a:lnTo>
                <a:lnTo>
                  <a:pt x="7831" y="98"/>
                </a:lnTo>
                <a:lnTo>
                  <a:pt x="7636" y="196"/>
                </a:lnTo>
                <a:lnTo>
                  <a:pt x="7441" y="326"/>
                </a:lnTo>
                <a:lnTo>
                  <a:pt x="7311" y="488"/>
                </a:lnTo>
                <a:lnTo>
                  <a:pt x="196" y="10268"/>
                </a:lnTo>
                <a:lnTo>
                  <a:pt x="98" y="10495"/>
                </a:lnTo>
                <a:lnTo>
                  <a:pt x="1" y="10690"/>
                </a:lnTo>
                <a:lnTo>
                  <a:pt x="1" y="10918"/>
                </a:lnTo>
                <a:lnTo>
                  <a:pt x="1" y="11145"/>
                </a:lnTo>
                <a:lnTo>
                  <a:pt x="66" y="11372"/>
                </a:lnTo>
                <a:lnTo>
                  <a:pt x="163" y="11567"/>
                </a:lnTo>
                <a:lnTo>
                  <a:pt x="293" y="11762"/>
                </a:lnTo>
                <a:lnTo>
                  <a:pt x="456" y="11925"/>
                </a:lnTo>
                <a:lnTo>
                  <a:pt x="683" y="12022"/>
                </a:lnTo>
                <a:lnTo>
                  <a:pt x="878" y="12120"/>
                </a:lnTo>
                <a:lnTo>
                  <a:pt x="1105" y="12152"/>
                </a:lnTo>
                <a:lnTo>
                  <a:pt x="1333" y="12120"/>
                </a:lnTo>
                <a:lnTo>
                  <a:pt x="1560" y="12055"/>
                </a:lnTo>
                <a:lnTo>
                  <a:pt x="1755" y="11957"/>
                </a:lnTo>
                <a:lnTo>
                  <a:pt x="1950" y="11827"/>
                </a:lnTo>
                <a:lnTo>
                  <a:pt x="2113" y="11665"/>
                </a:lnTo>
                <a:lnTo>
                  <a:pt x="9196" y="1885"/>
                </a:lnTo>
                <a:lnTo>
                  <a:pt x="9325" y="1658"/>
                </a:lnTo>
                <a:lnTo>
                  <a:pt x="9390" y="1463"/>
                </a:lnTo>
                <a:lnTo>
                  <a:pt x="9423" y="1235"/>
                </a:lnTo>
                <a:lnTo>
                  <a:pt x="9390" y="1008"/>
                </a:lnTo>
                <a:lnTo>
                  <a:pt x="9358" y="781"/>
                </a:lnTo>
                <a:lnTo>
                  <a:pt x="9260" y="586"/>
                </a:lnTo>
                <a:lnTo>
                  <a:pt x="9098" y="391"/>
                </a:lnTo>
                <a:lnTo>
                  <a:pt x="8936" y="228"/>
                </a:lnTo>
                <a:lnTo>
                  <a:pt x="8741" y="131"/>
                </a:lnTo>
                <a:lnTo>
                  <a:pt x="8513" y="33"/>
                </a:lnTo>
                <a:lnTo>
                  <a:pt x="8286" y="1"/>
                </a:lnTo>
                <a:close/>
              </a:path>
            </a:pathLst>
          </a:custGeom>
          <a:solidFill>
            <a:srgbClr val="59C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0"/>
          <p:cNvSpPr/>
          <p:nvPr/>
        </p:nvSpPr>
        <p:spPr>
          <a:xfrm flipH="1">
            <a:off x="3055269" y="4675439"/>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1"/>
                </a:lnTo>
                <a:lnTo>
                  <a:pt x="1" y="813"/>
                </a:lnTo>
                <a:lnTo>
                  <a:pt x="1"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0"/>
          <p:cNvSpPr/>
          <p:nvPr/>
        </p:nvSpPr>
        <p:spPr>
          <a:xfrm flipH="1">
            <a:off x="2923442" y="4675439"/>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1"/>
                </a:lnTo>
                <a:lnTo>
                  <a:pt x="0" y="813"/>
                </a:lnTo>
                <a:lnTo>
                  <a:pt x="33" y="976"/>
                </a:lnTo>
                <a:lnTo>
                  <a:pt x="65" y="1106"/>
                </a:lnTo>
                <a:lnTo>
                  <a:pt x="163" y="1236"/>
                </a:lnTo>
                <a:lnTo>
                  <a:pt x="260" y="1365"/>
                </a:lnTo>
                <a:lnTo>
                  <a:pt x="358" y="1463"/>
                </a:lnTo>
                <a:lnTo>
                  <a:pt x="520" y="1528"/>
                </a:lnTo>
                <a:lnTo>
                  <a:pt x="650" y="1593"/>
                </a:lnTo>
                <a:lnTo>
                  <a:pt x="975" y="1593"/>
                </a:lnTo>
                <a:lnTo>
                  <a:pt x="1137" y="1528"/>
                </a:lnTo>
                <a:lnTo>
                  <a:pt x="1267" y="1463"/>
                </a:lnTo>
                <a:lnTo>
                  <a:pt x="1397" y="1365"/>
                </a:lnTo>
                <a:lnTo>
                  <a:pt x="1495" y="1236"/>
                </a:lnTo>
                <a:lnTo>
                  <a:pt x="1560" y="1106"/>
                </a:lnTo>
                <a:lnTo>
                  <a:pt x="1592" y="976"/>
                </a:lnTo>
                <a:lnTo>
                  <a:pt x="1625" y="813"/>
                </a:lnTo>
                <a:lnTo>
                  <a:pt x="1592" y="651"/>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0"/>
          <p:cNvSpPr/>
          <p:nvPr/>
        </p:nvSpPr>
        <p:spPr>
          <a:xfrm flipH="1">
            <a:off x="2792678" y="4675439"/>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35" y="1463"/>
                </a:lnTo>
                <a:lnTo>
                  <a:pt x="1365" y="1365"/>
                </a:lnTo>
                <a:lnTo>
                  <a:pt x="1463" y="1236"/>
                </a:lnTo>
                <a:lnTo>
                  <a:pt x="1528" y="1106"/>
                </a:lnTo>
                <a:lnTo>
                  <a:pt x="1593" y="976"/>
                </a:lnTo>
                <a:lnTo>
                  <a:pt x="1593" y="813"/>
                </a:lnTo>
                <a:lnTo>
                  <a:pt x="1593" y="651"/>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0"/>
          <p:cNvSpPr/>
          <p:nvPr/>
        </p:nvSpPr>
        <p:spPr>
          <a:xfrm flipH="1">
            <a:off x="2660851" y="4675439"/>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1"/>
                </a:lnTo>
                <a:lnTo>
                  <a:pt x="1" y="813"/>
                </a:lnTo>
                <a:lnTo>
                  <a:pt x="1" y="976"/>
                </a:lnTo>
                <a:lnTo>
                  <a:pt x="66" y="1106"/>
                </a:lnTo>
                <a:lnTo>
                  <a:pt x="131" y="1236"/>
                </a:lnTo>
                <a:lnTo>
                  <a:pt x="228" y="1365"/>
                </a:lnTo>
                <a:lnTo>
                  <a:pt x="326" y="1463"/>
                </a:lnTo>
                <a:lnTo>
                  <a:pt x="488" y="1528"/>
                </a:lnTo>
                <a:lnTo>
                  <a:pt x="618" y="1593"/>
                </a:lnTo>
                <a:lnTo>
                  <a:pt x="943" y="1593"/>
                </a:lnTo>
                <a:lnTo>
                  <a:pt x="1105" y="1528"/>
                </a:lnTo>
                <a:lnTo>
                  <a:pt x="1235" y="1463"/>
                </a:lnTo>
                <a:lnTo>
                  <a:pt x="1365" y="1365"/>
                </a:lnTo>
                <a:lnTo>
                  <a:pt x="1463" y="1236"/>
                </a:lnTo>
                <a:lnTo>
                  <a:pt x="1528" y="1106"/>
                </a:lnTo>
                <a:lnTo>
                  <a:pt x="1560" y="976"/>
                </a:lnTo>
                <a:lnTo>
                  <a:pt x="1593" y="813"/>
                </a:lnTo>
                <a:lnTo>
                  <a:pt x="1560" y="651"/>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0"/>
          <p:cNvSpPr/>
          <p:nvPr/>
        </p:nvSpPr>
        <p:spPr>
          <a:xfrm flipH="1">
            <a:off x="2530087" y="4675439"/>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1"/>
                </a:lnTo>
                <a:lnTo>
                  <a:pt x="1" y="813"/>
                </a:lnTo>
                <a:lnTo>
                  <a:pt x="33" y="976"/>
                </a:lnTo>
                <a:lnTo>
                  <a:pt x="66" y="1106"/>
                </a:lnTo>
                <a:lnTo>
                  <a:pt x="131" y="1236"/>
                </a:lnTo>
                <a:lnTo>
                  <a:pt x="228" y="1365"/>
                </a:lnTo>
                <a:lnTo>
                  <a:pt x="358" y="1463"/>
                </a:lnTo>
                <a:lnTo>
                  <a:pt x="488" y="1528"/>
                </a:lnTo>
                <a:lnTo>
                  <a:pt x="651" y="1593"/>
                </a:lnTo>
                <a:lnTo>
                  <a:pt x="976" y="1593"/>
                </a:lnTo>
                <a:lnTo>
                  <a:pt x="1106" y="1528"/>
                </a:lnTo>
                <a:lnTo>
                  <a:pt x="1268" y="1463"/>
                </a:lnTo>
                <a:lnTo>
                  <a:pt x="1365" y="1365"/>
                </a:lnTo>
                <a:lnTo>
                  <a:pt x="1463" y="1236"/>
                </a:lnTo>
                <a:lnTo>
                  <a:pt x="1560" y="1106"/>
                </a:lnTo>
                <a:lnTo>
                  <a:pt x="1593" y="976"/>
                </a:lnTo>
                <a:lnTo>
                  <a:pt x="1593" y="813"/>
                </a:lnTo>
                <a:lnTo>
                  <a:pt x="1593" y="651"/>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0"/>
          <p:cNvSpPr/>
          <p:nvPr/>
        </p:nvSpPr>
        <p:spPr>
          <a:xfrm flipH="1">
            <a:off x="3055269" y="4787399"/>
            <a:ext cx="51295" cy="51295"/>
          </a:xfrm>
          <a:custGeom>
            <a:rect b="b" l="l" r="r" t="t"/>
            <a:pathLst>
              <a:path extrusionOk="0" h="1593" w="1593">
                <a:moveTo>
                  <a:pt x="651" y="0"/>
                </a:moveTo>
                <a:lnTo>
                  <a:pt x="488" y="65"/>
                </a:lnTo>
                <a:lnTo>
                  <a:pt x="358" y="130"/>
                </a:lnTo>
                <a:lnTo>
                  <a:pt x="228" y="228"/>
                </a:lnTo>
                <a:lnTo>
                  <a:pt x="131" y="325"/>
                </a:lnTo>
                <a:lnTo>
                  <a:pt x="66" y="488"/>
                </a:lnTo>
                <a:lnTo>
                  <a:pt x="1" y="618"/>
                </a:lnTo>
                <a:lnTo>
                  <a:pt x="1" y="780"/>
                </a:lnTo>
                <a:lnTo>
                  <a:pt x="1"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0"/>
          <p:cNvSpPr/>
          <p:nvPr/>
        </p:nvSpPr>
        <p:spPr>
          <a:xfrm flipH="1">
            <a:off x="2923442" y="4787399"/>
            <a:ext cx="52325" cy="51295"/>
          </a:xfrm>
          <a:custGeom>
            <a:rect b="b" l="l" r="r" t="t"/>
            <a:pathLst>
              <a:path extrusionOk="0" h="1593" w="1625">
                <a:moveTo>
                  <a:pt x="650" y="0"/>
                </a:moveTo>
                <a:lnTo>
                  <a:pt x="520" y="65"/>
                </a:lnTo>
                <a:lnTo>
                  <a:pt x="358" y="130"/>
                </a:lnTo>
                <a:lnTo>
                  <a:pt x="260" y="228"/>
                </a:lnTo>
                <a:lnTo>
                  <a:pt x="163" y="325"/>
                </a:lnTo>
                <a:lnTo>
                  <a:pt x="65" y="488"/>
                </a:lnTo>
                <a:lnTo>
                  <a:pt x="33" y="618"/>
                </a:lnTo>
                <a:lnTo>
                  <a:pt x="0" y="780"/>
                </a:lnTo>
                <a:lnTo>
                  <a:pt x="33" y="943"/>
                </a:lnTo>
                <a:lnTo>
                  <a:pt x="65" y="1105"/>
                </a:lnTo>
                <a:lnTo>
                  <a:pt x="163" y="1235"/>
                </a:lnTo>
                <a:lnTo>
                  <a:pt x="260" y="1365"/>
                </a:lnTo>
                <a:lnTo>
                  <a:pt x="358" y="1462"/>
                </a:lnTo>
                <a:lnTo>
                  <a:pt x="520" y="1527"/>
                </a:lnTo>
                <a:lnTo>
                  <a:pt x="650" y="1560"/>
                </a:lnTo>
                <a:lnTo>
                  <a:pt x="812" y="1592"/>
                </a:lnTo>
                <a:lnTo>
                  <a:pt x="975" y="1560"/>
                </a:lnTo>
                <a:lnTo>
                  <a:pt x="1137" y="1527"/>
                </a:lnTo>
                <a:lnTo>
                  <a:pt x="1267" y="1462"/>
                </a:lnTo>
                <a:lnTo>
                  <a:pt x="1397" y="1365"/>
                </a:lnTo>
                <a:lnTo>
                  <a:pt x="1495" y="1235"/>
                </a:lnTo>
                <a:lnTo>
                  <a:pt x="1560" y="1105"/>
                </a:lnTo>
                <a:lnTo>
                  <a:pt x="1592" y="943"/>
                </a:lnTo>
                <a:lnTo>
                  <a:pt x="1625" y="780"/>
                </a:lnTo>
                <a:lnTo>
                  <a:pt x="1592" y="618"/>
                </a:lnTo>
                <a:lnTo>
                  <a:pt x="1560" y="488"/>
                </a:lnTo>
                <a:lnTo>
                  <a:pt x="1495" y="325"/>
                </a:lnTo>
                <a:lnTo>
                  <a:pt x="1397" y="228"/>
                </a:lnTo>
                <a:lnTo>
                  <a:pt x="1267" y="130"/>
                </a:lnTo>
                <a:lnTo>
                  <a:pt x="1137" y="65"/>
                </a:lnTo>
                <a:lnTo>
                  <a:pt x="975"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0"/>
          <p:cNvSpPr/>
          <p:nvPr/>
        </p:nvSpPr>
        <p:spPr>
          <a:xfrm flipH="1">
            <a:off x="2792678" y="4787399"/>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35" y="1462"/>
                </a:lnTo>
                <a:lnTo>
                  <a:pt x="1365" y="1365"/>
                </a:lnTo>
                <a:lnTo>
                  <a:pt x="1463" y="1235"/>
                </a:lnTo>
                <a:lnTo>
                  <a:pt x="1528" y="1105"/>
                </a:lnTo>
                <a:lnTo>
                  <a:pt x="1593" y="943"/>
                </a:lnTo>
                <a:lnTo>
                  <a:pt x="1593" y="780"/>
                </a:lnTo>
                <a:lnTo>
                  <a:pt x="1593" y="618"/>
                </a:lnTo>
                <a:lnTo>
                  <a:pt x="1528" y="488"/>
                </a:lnTo>
                <a:lnTo>
                  <a:pt x="1463" y="325"/>
                </a:lnTo>
                <a:lnTo>
                  <a:pt x="1365" y="228"/>
                </a:lnTo>
                <a:lnTo>
                  <a:pt x="1235"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0"/>
          <p:cNvSpPr/>
          <p:nvPr/>
        </p:nvSpPr>
        <p:spPr>
          <a:xfrm flipH="1">
            <a:off x="2660851" y="4787399"/>
            <a:ext cx="51295" cy="51295"/>
          </a:xfrm>
          <a:custGeom>
            <a:rect b="b" l="l" r="r" t="t"/>
            <a:pathLst>
              <a:path extrusionOk="0" h="1593" w="1593">
                <a:moveTo>
                  <a:pt x="618" y="0"/>
                </a:moveTo>
                <a:lnTo>
                  <a:pt x="488" y="65"/>
                </a:lnTo>
                <a:lnTo>
                  <a:pt x="326" y="130"/>
                </a:lnTo>
                <a:lnTo>
                  <a:pt x="228" y="228"/>
                </a:lnTo>
                <a:lnTo>
                  <a:pt x="131" y="325"/>
                </a:lnTo>
                <a:lnTo>
                  <a:pt x="66" y="488"/>
                </a:lnTo>
                <a:lnTo>
                  <a:pt x="1" y="618"/>
                </a:lnTo>
                <a:lnTo>
                  <a:pt x="1" y="780"/>
                </a:lnTo>
                <a:lnTo>
                  <a:pt x="1" y="943"/>
                </a:lnTo>
                <a:lnTo>
                  <a:pt x="66" y="1105"/>
                </a:lnTo>
                <a:lnTo>
                  <a:pt x="131" y="1235"/>
                </a:lnTo>
                <a:lnTo>
                  <a:pt x="228" y="1365"/>
                </a:lnTo>
                <a:lnTo>
                  <a:pt x="326" y="1462"/>
                </a:lnTo>
                <a:lnTo>
                  <a:pt x="488" y="1527"/>
                </a:lnTo>
                <a:lnTo>
                  <a:pt x="618" y="1560"/>
                </a:lnTo>
                <a:lnTo>
                  <a:pt x="780" y="1592"/>
                </a:lnTo>
                <a:lnTo>
                  <a:pt x="943" y="1560"/>
                </a:lnTo>
                <a:lnTo>
                  <a:pt x="1105" y="1527"/>
                </a:lnTo>
                <a:lnTo>
                  <a:pt x="1235" y="1462"/>
                </a:lnTo>
                <a:lnTo>
                  <a:pt x="1365" y="1365"/>
                </a:lnTo>
                <a:lnTo>
                  <a:pt x="1463" y="1235"/>
                </a:lnTo>
                <a:lnTo>
                  <a:pt x="1528" y="1105"/>
                </a:lnTo>
                <a:lnTo>
                  <a:pt x="1560" y="943"/>
                </a:lnTo>
                <a:lnTo>
                  <a:pt x="1593" y="780"/>
                </a:lnTo>
                <a:lnTo>
                  <a:pt x="1560" y="618"/>
                </a:lnTo>
                <a:lnTo>
                  <a:pt x="1528" y="488"/>
                </a:lnTo>
                <a:lnTo>
                  <a:pt x="1463" y="325"/>
                </a:lnTo>
                <a:lnTo>
                  <a:pt x="1365" y="228"/>
                </a:lnTo>
                <a:lnTo>
                  <a:pt x="1235" y="130"/>
                </a:lnTo>
                <a:lnTo>
                  <a:pt x="1105" y="65"/>
                </a:lnTo>
                <a:lnTo>
                  <a:pt x="94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0"/>
          <p:cNvSpPr/>
          <p:nvPr/>
        </p:nvSpPr>
        <p:spPr>
          <a:xfrm flipH="1">
            <a:off x="2530087" y="4787399"/>
            <a:ext cx="51295" cy="51295"/>
          </a:xfrm>
          <a:custGeom>
            <a:rect b="b" l="l" r="r" t="t"/>
            <a:pathLst>
              <a:path extrusionOk="0" h="1593" w="1593">
                <a:moveTo>
                  <a:pt x="651" y="0"/>
                </a:moveTo>
                <a:lnTo>
                  <a:pt x="488" y="65"/>
                </a:lnTo>
                <a:lnTo>
                  <a:pt x="358" y="130"/>
                </a:lnTo>
                <a:lnTo>
                  <a:pt x="228" y="228"/>
                </a:lnTo>
                <a:lnTo>
                  <a:pt x="131" y="325"/>
                </a:lnTo>
                <a:lnTo>
                  <a:pt x="66" y="488"/>
                </a:lnTo>
                <a:lnTo>
                  <a:pt x="33" y="618"/>
                </a:lnTo>
                <a:lnTo>
                  <a:pt x="1" y="780"/>
                </a:lnTo>
                <a:lnTo>
                  <a:pt x="33" y="943"/>
                </a:lnTo>
                <a:lnTo>
                  <a:pt x="66" y="1105"/>
                </a:lnTo>
                <a:lnTo>
                  <a:pt x="131" y="1235"/>
                </a:lnTo>
                <a:lnTo>
                  <a:pt x="228" y="1365"/>
                </a:lnTo>
                <a:lnTo>
                  <a:pt x="358" y="1462"/>
                </a:lnTo>
                <a:lnTo>
                  <a:pt x="488" y="1527"/>
                </a:lnTo>
                <a:lnTo>
                  <a:pt x="651" y="1560"/>
                </a:lnTo>
                <a:lnTo>
                  <a:pt x="813" y="1592"/>
                </a:lnTo>
                <a:lnTo>
                  <a:pt x="976" y="1560"/>
                </a:lnTo>
                <a:lnTo>
                  <a:pt x="1106" y="1527"/>
                </a:lnTo>
                <a:lnTo>
                  <a:pt x="1268" y="1462"/>
                </a:lnTo>
                <a:lnTo>
                  <a:pt x="1365" y="1365"/>
                </a:lnTo>
                <a:lnTo>
                  <a:pt x="1463" y="1235"/>
                </a:lnTo>
                <a:lnTo>
                  <a:pt x="1560" y="1105"/>
                </a:lnTo>
                <a:lnTo>
                  <a:pt x="1593" y="943"/>
                </a:lnTo>
                <a:lnTo>
                  <a:pt x="1593" y="780"/>
                </a:lnTo>
                <a:lnTo>
                  <a:pt x="1593" y="618"/>
                </a:lnTo>
                <a:lnTo>
                  <a:pt x="1560" y="488"/>
                </a:lnTo>
                <a:lnTo>
                  <a:pt x="1463" y="325"/>
                </a:lnTo>
                <a:lnTo>
                  <a:pt x="1365" y="228"/>
                </a:lnTo>
                <a:lnTo>
                  <a:pt x="1268" y="130"/>
                </a:lnTo>
                <a:lnTo>
                  <a:pt x="1106" y="65"/>
                </a:lnTo>
                <a:lnTo>
                  <a:pt x="976"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0"/>
          <p:cNvSpPr/>
          <p:nvPr/>
        </p:nvSpPr>
        <p:spPr>
          <a:xfrm flipH="1">
            <a:off x="3055269" y="4898296"/>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1" y="650"/>
                </a:lnTo>
                <a:lnTo>
                  <a:pt x="1" y="813"/>
                </a:lnTo>
                <a:lnTo>
                  <a:pt x="1"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0"/>
          <p:cNvSpPr/>
          <p:nvPr/>
        </p:nvSpPr>
        <p:spPr>
          <a:xfrm flipH="1">
            <a:off x="2923442" y="4898296"/>
            <a:ext cx="52325" cy="51295"/>
          </a:xfrm>
          <a:custGeom>
            <a:rect b="b" l="l" r="r" t="t"/>
            <a:pathLst>
              <a:path extrusionOk="0" h="1593" w="1625">
                <a:moveTo>
                  <a:pt x="812" y="0"/>
                </a:moveTo>
                <a:lnTo>
                  <a:pt x="650" y="33"/>
                </a:lnTo>
                <a:lnTo>
                  <a:pt x="520" y="65"/>
                </a:lnTo>
                <a:lnTo>
                  <a:pt x="358" y="130"/>
                </a:lnTo>
                <a:lnTo>
                  <a:pt x="260" y="228"/>
                </a:lnTo>
                <a:lnTo>
                  <a:pt x="163" y="358"/>
                </a:lnTo>
                <a:lnTo>
                  <a:pt x="65" y="488"/>
                </a:lnTo>
                <a:lnTo>
                  <a:pt x="33" y="650"/>
                </a:lnTo>
                <a:lnTo>
                  <a:pt x="0" y="813"/>
                </a:lnTo>
                <a:lnTo>
                  <a:pt x="33" y="975"/>
                </a:lnTo>
                <a:lnTo>
                  <a:pt x="65" y="1105"/>
                </a:lnTo>
                <a:lnTo>
                  <a:pt x="163" y="1267"/>
                </a:lnTo>
                <a:lnTo>
                  <a:pt x="260" y="1365"/>
                </a:lnTo>
                <a:lnTo>
                  <a:pt x="358" y="1462"/>
                </a:lnTo>
                <a:lnTo>
                  <a:pt x="520" y="1527"/>
                </a:lnTo>
                <a:lnTo>
                  <a:pt x="650" y="1592"/>
                </a:lnTo>
                <a:lnTo>
                  <a:pt x="975" y="1592"/>
                </a:lnTo>
                <a:lnTo>
                  <a:pt x="1137" y="1527"/>
                </a:lnTo>
                <a:lnTo>
                  <a:pt x="1267" y="1462"/>
                </a:lnTo>
                <a:lnTo>
                  <a:pt x="1397" y="1365"/>
                </a:lnTo>
                <a:lnTo>
                  <a:pt x="1495" y="1267"/>
                </a:lnTo>
                <a:lnTo>
                  <a:pt x="1560" y="1105"/>
                </a:lnTo>
                <a:lnTo>
                  <a:pt x="1592" y="975"/>
                </a:lnTo>
                <a:lnTo>
                  <a:pt x="1625" y="813"/>
                </a:lnTo>
                <a:lnTo>
                  <a:pt x="1592" y="650"/>
                </a:lnTo>
                <a:lnTo>
                  <a:pt x="1560" y="488"/>
                </a:lnTo>
                <a:lnTo>
                  <a:pt x="1495" y="358"/>
                </a:lnTo>
                <a:lnTo>
                  <a:pt x="1397" y="228"/>
                </a:lnTo>
                <a:lnTo>
                  <a:pt x="1267" y="130"/>
                </a:lnTo>
                <a:lnTo>
                  <a:pt x="1137" y="65"/>
                </a:lnTo>
                <a:lnTo>
                  <a:pt x="975" y="33"/>
                </a:lnTo>
                <a:lnTo>
                  <a:pt x="812"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0"/>
          <p:cNvSpPr/>
          <p:nvPr/>
        </p:nvSpPr>
        <p:spPr>
          <a:xfrm flipH="1">
            <a:off x="2792678" y="4898296"/>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35" y="1462"/>
                </a:lnTo>
                <a:lnTo>
                  <a:pt x="1365" y="1365"/>
                </a:lnTo>
                <a:lnTo>
                  <a:pt x="1463" y="1267"/>
                </a:lnTo>
                <a:lnTo>
                  <a:pt x="1528" y="1105"/>
                </a:lnTo>
                <a:lnTo>
                  <a:pt x="1593" y="975"/>
                </a:lnTo>
                <a:lnTo>
                  <a:pt x="1593" y="813"/>
                </a:lnTo>
                <a:lnTo>
                  <a:pt x="1593" y="650"/>
                </a:lnTo>
                <a:lnTo>
                  <a:pt x="1528" y="488"/>
                </a:lnTo>
                <a:lnTo>
                  <a:pt x="1463" y="358"/>
                </a:lnTo>
                <a:lnTo>
                  <a:pt x="1365" y="228"/>
                </a:lnTo>
                <a:lnTo>
                  <a:pt x="1235"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0"/>
          <p:cNvSpPr/>
          <p:nvPr/>
        </p:nvSpPr>
        <p:spPr>
          <a:xfrm flipH="1">
            <a:off x="2660851" y="4898296"/>
            <a:ext cx="51295" cy="51295"/>
          </a:xfrm>
          <a:custGeom>
            <a:rect b="b" l="l" r="r" t="t"/>
            <a:pathLst>
              <a:path extrusionOk="0" h="1593" w="1593">
                <a:moveTo>
                  <a:pt x="780" y="0"/>
                </a:moveTo>
                <a:lnTo>
                  <a:pt x="618" y="33"/>
                </a:lnTo>
                <a:lnTo>
                  <a:pt x="488" y="65"/>
                </a:lnTo>
                <a:lnTo>
                  <a:pt x="326" y="130"/>
                </a:lnTo>
                <a:lnTo>
                  <a:pt x="228" y="228"/>
                </a:lnTo>
                <a:lnTo>
                  <a:pt x="131" y="358"/>
                </a:lnTo>
                <a:lnTo>
                  <a:pt x="66" y="488"/>
                </a:lnTo>
                <a:lnTo>
                  <a:pt x="1" y="650"/>
                </a:lnTo>
                <a:lnTo>
                  <a:pt x="1" y="813"/>
                </a:lnTo>
                <a:lnTo>
                  <a:pt x="1" y="975"/>
                </a:lnTo>
                <a:lnTo>
                  <a:pt x="66" y="1105"/>
                </a:lnTo>
                <a:lnTo>
                  <a:pt x="131" y="1267"/>
                </a:lnTo>
                <a:lnTo>
                  <a:pt x="228" y="1365"/>
                </a:lnTo>
                <a:lnTo>
                  <a:pt x="326" y="1462"/>
                </a:lnTo>
                <a:lnTo>
                  <a:pt x="488" y="1527"/>
                </a:lnTo>
                <a:lnTo>
                  <a:pt x="618" y="1592"/>
                </a:lnTo>
                <a:lnTo>
                  <a:pt x="943" y="1592"/>
                </a:lnTo>
                <a:lnTo>
                  <a:pt x="1105" y="1527"/>
                </a:lnTo>
                <a:lnTo>
                  <a:pt x="1235" y="1462"/>
                </a:lnTo>
                <a:lnTo>
                  <a:pt x="1365" y="1365"/>
                </a:lnTo>
                <a:lnTo>
                  <a:pt x="1463" y="1267"/>
                </a:lnTo>
                <a:lnTo>
                  <a:pt x="1528" y="1105"/>
                </a:lnTo>
                <a:lnTo>
                  <a:pt x="1560" y="975"/>
                </a:lnTo>
                <a:lnTo>
                  <a:pt x="1593" y="813"/>
                </a:lnTo>
                <a:lnTo>
                  <a:pt x="1560" y="650"/>
                </a:lnTo>
                <a:lnTo>
                  <a:pt x="1528" y="488"/>
                </a:lnTo>
                <a:lnTo>
                  <a:pt x="1463" y="358"/>
                </a:lnTo>
                <a:lnTo>
                  <a:pt x="1365" y="228"/>
                </a:lnTo>
                <a:lnTo>
                  <a:pt x="1235" y="130"/>
                </a:lnTo>
                <a:lnTo>
                  <a:pt x="1105" y="65"/>
                </a:lnTo>
                <a:lnTo>
                  <a:pt x="943" y="33"/>
                </a:lnTo>
                <a:lnTo>
                  <a:pt x="780"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0"/>
          <p:cNvSpPr/>
          <p:nvPr/>
        </p:nvSpPr>
        <p:spPr>
          <a:xfrm flipH="1">
            <a:off x="2530087" y="4898296"/>
            <a:ext cx="51295" cy="51295"/>
          </a:xfrm>
          <a:custGeom>
            <a:rect b="b" l="l" r="r" t="t"/>
            <a:pathLst>
              <a:path extrusionOk="0" h="1593" w="1593">
                <a:moveTo>
                  <a:pt x="813" y="0"/>
                </a:moveTo>
                <a:lnTo>
                  <a:pt x="651" y="33"/>
                </a:lnTo>
                <a:lnTo>
                  <a:pt x="488" y="65"/>
                </a:lnTo>
                <a:lnTo>
                  <a:pt x="358" y="130"/>
                </a:lnTo>
                <a:lnTo>
                  <a:pt x="228" y="228"/>
                </a:lnTo>
                <a:lnTo>
                  <a:pt x="131" y="358"/>
                </a:lnTo>
                <a:lnTo>
                  <a:pt x="66" y="488"/>
                </a:lnTo>
                <a:lnTo>
                  <a:pt x="33" y="650"/>
                </a:lnTo>
                <a:lnTo>
                  <a:pt x="1" y="813"/>
                </a:lnTo>
                <a:lnTo>
                  <a:pt x="33" y="975"/>
                </a:lnTo>
                <a:lnTo>
                  <a:pt x="66" y="1105"/>
                </a:lnTo>
                <a:lnTo>
                  <a:pt x="131" y="1267"/>
                </a:lnTo>
                <a:lnTo>
                  <a:pt x="228" y="1365"/>
                </a:lnTo>
                <a:lnTo>
                  <a:pt x="358" y="1462"/>
                </a:lnTo>
                <a:lnTo>
                  <a:pt x="488" y="1527"/>
                </a:lnTo>
                <a:lnTo>
                  <a:pt x="651" y="1592"/>
                </a:lnTo>
                <a:lnTo>
                  <a:pt x="976" y="1592"/>
                </a:lnTo>
                <a:lnTo>
                  <a:pt x="1106" y="1527"/>
                </a:lnTo>
                <a:lnTo>
                  <a:pt x="1268" y="1462"/>
                </a:lnTo>
                <a:lnTo>
                  <a:pt x="1365" y="1365"/>
                </a:lnTo>
                <a:lnTo>
                  <a:pt x="1463" y="1267"/>
                </a:lnTo>
                <a:lnTo>
                  <a:pt x="1560" y="1105"/>
                </a:lnTo>
                <a:lnTo>
                  <a:pt x="1593" y="975"/>
                </a:lnTo>
                <a:lnTo>
                  <a:pt x="1593" y="813"/>
                </a:lnTo>
                <a:lnTo>
                  <a:pt x="1593" y="650"/>
                </a:lnTo>
                <a:lnTo>
                  <a:pt x="1560" y="488"/>
                </a:lnTo>
                <a:lnTo>
                  <a:pt x="1463" y="358"/>
                </a:lnTo>
                <a:lnTo>
                  <a:pt x="1365" y="228"/>
                </a:lnTo>
                <a:lnTo>
                  <a:pt x="1268" y="130"/>
                </a:lnTo>
                <a:lnTo>
                  <a:pt x="1106" y="65"/>
                </a:lnTo>
                <a:lnTo>
                  <a:pt x="976" y="33"/>
                </a:lnTo>
                <a:lnTo>
                  <a:pt x="813" y="0"/>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0"/>
          <p:cNvSpPr/>
          <p:nvPr/>
        </p:nvSpPr>
        <p:spPr>
          <a:xfrm flipH="1">
            <a:off x="3055269" y="5010223"/>
            <a:ext cx="51295" cy="51295"/>
          </a:xfrm>
          <a:custGeom>
            <a:rect b="b" l="l" r="r" t="t"/>
            <a:pathLst>
              <a:path extrusionOk="0" h="1593" w="1593">
                <a:moveTo>
                  <a:pt x="651" y="1"/>
                </a:moveTo>
                <a:lnTo>
                  <a:pt x="488" y="66"/>
                </a:lnTo>
                <a:lnTo>
                  <a:pt x="358" y="131"/>
                </a:lnTo>
                <a:lnTo>
                  <a:pt x="228" y="228"/>
                </a:lnTo>
                <a:lnTo>
                  <a:pt x="131" y="358"/>
                </a:lnTo>
                <a:lnTo>
                  <a:pt x="66" y="488"/>
                </a:lnTo>
                <a:lnTo>
                  <a:pt x="1" y="618"/>
                </a:lnTo>
                <a:lnTo>
                  <a:pt x="1" y="780"/>
                </a:lnTo>
                <a:lnTo>
                  <a:pt x="1"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0"/>
          <p:cNvSpPr/>
          <p:nvPr/>
        </p:nvSpPr>
        <p:spPr>
          <a:xfrm flipH="1">
            <a:off x="2923442" y="5010223"/>
            <a:ext cx="52325" cy="51295"/>
          </a:xfrm>
          <a:custGeom>
            <a:rect b="b" l="l" r="r" t="t"/>
            <a:pathLst>
              <a:path extrusionOk="0" h="1593" w="1625">
                <a:moveTo>
                  <a:pt x="650" y="1"/>
                </a:moveTo>
                <a:lnTo>
                  <a:pt x="520" y="66"/>
                </a:lnTo>
                <a:lnTo>
                  <a:pt x="358" y="131"/>
                </a:lnTo>
                <a:lnTo>
                  <a:pt x="260" y="228"/>
                </a:lnTo>
                <a:lnTo>
                  <a:pt x="163" y="358"/>
                </a:lnTo>
                <a:lnTo>
                  <a:pt x="65" y="488"/>
                </a:lnTo>
                <a:lnTo>
                  <a:pt x="33" y="618"/>
                </a:lnTo>
                <a:lnTo>
                  <a:pt x="0" y="780"/>
                </a:lnTo>
                <a:lnTo>
                  <a:pt x="33" y="943"/>
                </a:lnTo>
                <a:lnTo>
                  <a:pt x="65" y="1105"/>
                </a:lnTo>
                <a:lnTo>
                  <a:pt x="163" y="1235"/>
                </a:lnTo>
                <a:lnTo>
                  <a:pt x="260" y="1365"/>
                </a:lnTo>
                <a:lnTo>
                  <a:pt x="358" y="1463"/>
                </a:lnTo>
                <a:lnTo>
                  <a:pt x="520" y="1528"/>
                </a:lnTo>
                <a:lnTo>
                  <a:pt x="650" y="1560"/>
                </a:lnTo>
                <a:lnTo>
                  <a:pt x="812" y="1593"/>
                </a:lnTo>
                <a:lnTo>
                  <a:pt x="975" y="1560"/>
                </a:lnTo>
                <a:lnTo>
                  <a:pt x="1137" y="1528"/>
                </a:lnTo>
                <a:lnTo>
                  <a:pt x="1267" y="1463"/>
                </a:lnTo>
                <a:lnTo>
                  <a:pt x="1397" y="1365"/>
                </a:lnTo>
                <a:lnTo>
                  <a:pt x="1495" y="1235"/>
                </a:lnTo>
                <a:lnTo>
                  <a:pt x="1560" y="1105"/>
                </a:lnTo>
                <a:lnTo>
                  <a:pt x="1592" y="943"/>
                </a:lnTo>
                <a:lnTo>
                  <a:pt x="1625" y="780"/>
                </a:lnTo>
                <a:lnTo>
                  <a:pt x="1592" y="618"/>
                </a:lnTo>
                <a:lnTo>
                  <a:pt x="1560" y="488"/>
                </a:lnTo>
                <a:lnTo>
                  <a:pt x="1495" y="358"/>
                </a:lnTo>
                <a:lnTo>
                  <a:pt x="1397" y="228"/>
                </a:lnTo>
                <a:lnTo>
                  <a:pt x="1267" y="131"/>
                </a:lnTo>
                <a:lnTo>
                  <a:pt x="1137" y="66"/>
                </a:lnTo>
                <a:lnTo>
                  <a:pt x="975"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0"/>
          <p:cNvSpPr/>
          <p:nvPr/>
        </p:nvSpPr>
        <p:spPr>
          <a:xfrm flipH="1">
            <a:off x="2792678" y="5010223"/>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35" y="1463"/>
                </a:lnTo>
                <a:lnTo>
                  <a:pt x="1365" y="1365"/>
                </a:lnTo>
                <a:lnTo>
                  <a:pt x="1463" y="1235"/>
                </a:lnTo>
                <a:lnTo>
                  <a:pt x="1528" y="1105"/>
                </a:lnTo>
                <a:lnTo>
                  <a:pt x="1593" y="943"/>
                </a:lnTo>
                <a:lnTo>
                  <a:pt x="1593" y="780"/>
                </a:lnTo>
                <a:lnTo>
                  <a:pt x="1593" y="618"/>
                </a:lnTo>
                <a:lnTo>
                  <a:pt x="1528" y="488"/>
                </a:lnTo>
                <a:lnTo>
                  <a:pt x="1463" y="358"/>
                </a:lnTo>
                <a:lnTo>
                  <a:pt x="1365" y="228"/>
                </a:lnTo>
                <a:lnTo>
                  <a:pt x="1235"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0"/>
          <p:cNvSpPr/>
          <p:nvPr/>
        </p:nvSpPr>
        <p:spPr>
          <a:xfrm flipH="1">
            <a:off x="2660851" y="5010223"/>
            <a:ext cx="51295" cy="51295"/>
          </a:xfrm>
          <a:custGeom>
            <a:rect b="b" l="l" r="r" t="t"/>
            <a:pathLst>
              <a:path extrusionOk="0" h="1593" w="1593">
                <a:moveTo>
                  <a:pt x="618" y="1"/>
                </a:moveTo>
                <a:lnTo>
                  <a:pt x="488" y="66"/>
                </a:lnTo>
                <a:lnTo>
                  <a:pt x="326" y="131"/>
                </a:lnTo>
                <a:lnTo>
                  <a:pt x="228" y="228"/>
                </a:lnTo>
                <a:lnTo>
                  <a:pt x="131" y="358"/>
                </a:lnTo>
                <a:lnTo>
                  <a:pt x="66" y="488"/>
                </a:lnTo>
                <a:lnTo>
                  <a:pt x="1" y="618"/>
                </a:lnTo>
                <a:lnTo>
                  <a:pt x="1" y="780"/>
                </a:lnTo>
                <a:lnTo>
                  <a:pt x="1" y="943"/>
                </a:lnTo>
                <a:lnTo>
                  <a:pt x="66" y="1105"/>
                </a:lnTo>
                <a:lnTo>
                  <a:pt x="131" y="1235"/>
                </a:lnTo>
                <a:lnTo>
                  <a:pt x="228" y="1365"/>
                </a:lnTo>
                <a:lnTo>
                  <a:pt x="326" y="1463"/>
                </a:lnTo>
                <a:lnTo>
                  <a:pt x="488" y="1528"/>
                </a:lnTo>
                <a:lnTo>
                  <a:pt x="618" y="1560"/>
                </a:lnTo>
                <a:lnTo>
                  <a:pt x="780" y="1593"/>
                </a:lnTo>
                <a:lnTo>
                  <a:pt x="943" y="1560"/>
                </a:lnTo>
                <a:lnTo>
                  <a:pt x="1105" y="1528"/>
                </a:lnTo>
                <a:lnTo>
                  <a:pt x="1235" y="1463"/>
                </a:lnTo>
                <a:lnTo>
                  <a:pt x="1365" y="1365"/>
                </a:lnTo>
                <a:lnTo>
                  <a:pt x="1463" y="1235"/>
                </a:lnTo>
                <a:lnTo>
                  <a:pt x="1528" y="1105"/>
                </a:lnTo>
                <a:lnTo>
                  <a:pt x="1560" y="943"/>
                </a:lnTo>
                <a:lnTo>
                  <a:pt x="1593" y="780"/>
                </a:lnTo>
                <a:lnTo>
                  <a:pt x="1560" y="618"/>
                </a:lnTo>
                <a:lnTo>
                  <a:pt x="1528" y="488"/>
                </a:lnTo>
                <a:lnTo>
                  <a:pt x="1463" y="358"/>
                </a:lnTo>
                <a:lnTo>
                  <a:pt x="1365" y="228"/>
                </a:lnTo>
                <a:lnTo>
                  <a:pt x="1235" y="131"/>
                </a:lnTo>
                <a:lnTo>
                  <a:pt x="1105" y="66"/>
                </a:lnTo>
                <a:lnTo>
                  <a:pt x="94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0"/>
          <p:cNvSpPr/>
          <p:nvPr/>
        </p:nvSpPr>
        <p:spPr>
          <a:xfrm flipH="1">
            <a:off x="2530087" y="5010223"/>
            <a:ext cx="51295" cy="51295"/>
          </a:xfrm>
          <a:custGeom>
            <a:rect b="b" l="l" r="r" t="t"/>
            <a:pathLst>
              <a:path extrusionOk="0" h="1593" w="1593">
                <a:moveTo>
                  <a:pt x="651" y="1"/>
                </a:moveTo>
                <a:lnTo>
                  <a:pt x="488" y="66"/>
                </a:lnTo>
                <a:lnTo>
                  <a:pt x="358" y="131"/>
                </a:lnTo>
                <a:lnTo>
                  <a:pt x="228" y="228"/>
                </a:lnTo>
                <a:lnTo>
                  <a:pt x="131" y="358"/>
                </a:lnTo>
                <a:lnTo>
                  <a:pt x="66" y="488"/>
                </a:lnTo>
                <a:lnTo>
                  <a:pt x="33" y="618"/>
                </a:lnTo>
                <a:lnTo>
                  <a:pt x="1" y="780"/>
                </a:lnTo>
                <a:lnTo>
                  <a:pt x="33" y="943"/>
                </a:lnTo>
                <a:lnTo>
                  <a:pt x="66" y="1105"/>
                </a:lnTo>
                <a:lnTo>
                  <a:pt x="131" y="1235"/>
                </a:lnTo>
                <a:lnTo>
                  <a:pt x="228" y="1365"/>
                </a:lnTo>
                <a:lnTo>
                  <a:pt x="358" y="1463"/>
                </a:lnTo>
                <a:lnTo>
                  <a:pt x="488" y="1528"/>
                </a:lnTo>
                <a:lnTo>
                  <a:pt x="651" y="1560"/>
                </a:lnTo>
                <a:lnTo>
                  <a:pt x="813" y="1593"/>
                </a:lnTo>
                <a:lnTo>
                  <a:pt x="976" y="1560"/>
                </a:lnTo>
                <a:lnTo>
                  <a:pt x="1106" y="1528"/>
                </a:lnTo>
                <a:lnTo>
                  <a:pt x="1268" y="1463"/>
                </a:lnTo>
                <a:lnTo>
                  <a:pt x="1365" y="1365"/>
                </a:lnTo>
                <a:lnTo>
                  <a:pt x="1463" y="1235"/>
                </a:lnTo>
                <a:lnTo>
                  <a:pt x="1560" y="1105"/>
                </a:lnTo>
                <a:lnTo>
                  <a:pt x="1593" y="943"/>
                </a:lnTo>
                <a:lnTo>
                  <a:pt x="1593" y="780"/>
                </a:lnTo>
                <a:lnTo>
                  <a:pt x="1593" y="618"/>
                </a:lnTo>
                <a:lnTo>
                  <a:pt x="1560" y="488"/>
                </a:lnTo>
                <a:lnTo>
                  <a:pt x="1463" y="358"/>
                </a:lnTo>
                <a:lnTo>
                  <a:pt x="1365" y="228"/>
                </a:lnTo>
                <a:lnTo>
                  <a:pt x="1268" y="131"/>
                </a:lnTo>
                <a:lnTo>
                  <a:pt x="1106" y="66"/>
                </a:lnTo>
                <a:lnTo>
                  <a:pt x="976"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0"/>
          <p:cNvSpPr/>
          <p:nvPr/>
        </p:nvSpPr>
        <p:spPr>
          <a:xfrm flipH="1">
            <a:off x="3055269" y="5121120"/>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1" y="650"/>
                </a:lnTo>
                <a:lnTo>
                  <a:pt x="1" y="813"/>
                </a:lnTo>
                <a:lnTo>
                  <a:pt x="1"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0"/>
          <p:cNvSpPr/>
          <p:nvPr/>
        </p:nvSpPr>
        <p:spPr>
          <a:xfrm flipH="1">
            <a:off x="2923442" y="5121120"/>
            <a:ext cx="52325" cy="51295"/>
          </a:xfrm>
          <a:custGeom>
            <a:rect b="b" l="l" r="r" t="t"/>
            <a:pathLst>
              <a:path extrusionOk="0" h="1593" w="1625">
                <a:moveTo>
                  <a:pt x="812" y="1"/>
                </a:moveTo>
                <a:lnTo>
                  <a:pt x="650" y="33"/>
                </a:lnTo>
                <a:lnTo>
                  <a:pt x="520" y="66"/>
                </a:lnTo>
                <a:lnTo>
                  <a:pt x="358" y="131"/>
                </a:lnTo>
                <a:lnTo>
                  <a:pt x="260" y="228"/>
                </a:lnTo>
                <a:lnTo>
                  <a:pt x="163" y="358"/>
                </a:lnTo>
                <a:lnTo>
                  <a:pt x="65" y="488"/>
                </a:lnTo>
                <a:lnTo>
                  <a:pt x="33" y="650"/>
                </a:lnTo>
                <a:lnTo>
                  <a:pt x="0" y="813"/>
                </a:lnTo>
                <a:lnTo>
                  <a:pt x="33" y="975"/>
                </a:lnTo>
                <a:lnTo>
                  <a:pt x="65" y="1105"/>
                </a:lnTo>
                <a:lnTo>
                  <a:pt x="163" y="1268"/>
                </a:lnTo>
                <a:lnTo>
                  <a:pt x="260" y="1365"/>
                </a:lnTo>
                <a:lnTo>
                  <a:pt x="358" y="1463"/>
                </a:lnTo>
                <a:lnTo>
                  <a:pt x="520" y="1560"/>
                </a:lnTo>
                <a:lnTo>
                  <a:pt x="650" y="1593"/>
                </a:lnTo>
                <a:lnTo>
                  <a:pt x="975" y="1593"/>
                </a:lnTo>
                <a:lnTo>
                  <a:pt x="1137" y="1560"/>
                </a:lnTo>
                <a:lnTo>
                  <a:pt x="1267" y="1463"/>
                </a:lnTo>
                <a:lnTo>
                  <a:pt x="1397" y="1365"/>
                </a:lnTo>
                <a:lnTo>
                  <a:pt x="1495" y="1268"/>
                </a:lnTo>
                <a:lnTo>
                  <a:pt x="1560" y="1105"/>
                </a:lnTo>
                <a:lnTo>
                  <a:pt x="1592" y="975"/>
                </a:lnTo>
                <a:lnTo>
                  <a:pt x="1625" y="813"/>
                </a:lnTo>
                <a:lnTo>
                  <a:pt x="1592" y="650"/>
                </a:lnTo>
                <a:lnTo>
                  <a:pt x="1560" y="488"/>
                </a:lnTo>
                <a:lnTo>
                  <a:pt x="1495" y="358"/>
                </a:lnTo>
                <a:lnTo>
                  <a:pt x="1397" y="228"/>
                </a:lnTo>
                <a:lnTo>
                  <a:pt x="1267" y="131"/>
                </a:lnTo>
                <a:lnTo>
                  <a:pt x="1137" y="66"/>
                </a:lnTo>
                <a:lnTo>
                  <a:pt x="975" y="33"/>
                </a:lnTo>
                <a:lnTo>
                  <a:pt x="812"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0"/>
          <p:cNvSpPr/>
          <p:nvPr/>
        </p:nvSpPr>
        <p:spPr>
          <a:xfrm flipH="1">
            <a:off x="2792678" y="5121120"/>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35" y="1463"/>
                </a:lnTo>
                <a:lnTo>
                  <a:pt x="1365" y="1365"/>
                </a:lnTo>
                <a:lnTo>
                  <a:pt x="1463" y="1268"/>
                </a:lnTo>
                <a:lnTo>
                  <a:pt x="1528" y="1105"/>
                </a:lnTo>
                <a:lnTo>
                  <a:pt x="1593" y="975"/>
                </a:lnTo>
                <a:lnTo>
                  <a:pt x="1593" y="813"/>
                </a:lnTo>
                <a:lnTo>
                  <a:pt x="1593" y="650"/>
                </a:lnTo>
                <a:lnTo>
                  <a:pt x="1528" y="488"/>
                </a:lnTo>
                <a:lnTo>
                  <a:pt x="1463" y="358"/>
                </a:lnTo>
                <a:lnTo>
                  <a:pt x="1365" y="228"/>
                </a:lnTo>
                <a:lnTo>
                  <a:pt x="1235"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0"/>
          <p:cNvSpPr/>
          <p:nvPr/>
        </p:nvSpPr>
        <p:spPr>
          <a:xfrm flipH="1">
            <a:off x="2660851" y="5121120"/>
            <a:ext cx="51295" cy="51295"/>
          </a:xfrm>
          <a:custGeom>
            <a:rect b="b" l="l" r="r" t="t"/>
            <a:pathLst>
              <a:path extrusionOk="0" h="1593" w="1593">
                <a:moveTo>
                  <a:pt x="780" y="1"/>
                </a:moveTo>
                <a:lnTo>
                  <a:pt x="618" y="33"/>
                </a:lnTo>
                <a:lnTo>
                  <a:pt x="488" y="66"/>
                </a:lnTo>
                <a:lnTo>
                  <a:pt x="326" y="131"/>
                </a:lnTo>
                <a:lnTo>
                  <a:pt x="228" y="228"/>
                </a:lnTo>
                <a:lnTo>
                  <a:pt x="131" y="358"/>
                </a:lnTo>
                <a:lnTo>
                  <a:pt x="66" y="488"/>
                </a:lnTo>
                <a:lnTo>
                  <a:pt x="1" y="650"/>
                </a:lnTo>
                <a:lnTo>
                  <a:pt x="1" y="813"/>
                </a:lnTo>
                <a:lnTo>
                  <a:pt x="1" y="975"/>
                </a:lnTo>
                <a:lnTo>
                  <a:pt x="66" y="1105"/>
                </a:lnTo>
                <a:lnTo>
                  <a:pt x="131" y="1268"/>
                </a:lnTo>
                <a:lnTo>
                  <a:pt x="228" y="1365"/>
                </a:lnTo>
                <a:lnTo>
                  <a:pt x="326" y="1463"/>
                </a:lnTo>
                <a:lnTo>
                  <a:pt x="488" y="1560"/>
                </a:lnTo>
                <a:lnTo>
                  <a:pt x="618" y="1593"/>
                </a:lnTo>
                <a:lnTo>
                  <a:pt x="943" y="1593"/>
                </a:lnTo>
                <a:lnTo>
                  <a:pt x="1105" y="1560"/>
                </a:lnTo>
                <a:lnTo>
                  <a:pt x="1235" y="1463"/>
                </a:lnTo>
                <a:lnTo>
                  <a:pt x="1365" y="1365"/>
                </a:lnTo>
                <a:lnTo>
                  <a:pt x="1463" y="1268"/>
                </a:lnTo>
                <a:lnTo>
                  <a:pt x="1528" y="1105"/>
                </a:lnTo>
                <a:lnTo>
                  <a:pt x="1560" y="975"/>
                </a:lnTo>
                <a:lnTo>
                  <a:pt x="1593" y="813"/>
                </a:lnTo>
                <a:lnTo>
                  <a:pt x="1560" y="650"/>
                </a:lnTo>
                <a:lnTo>
                  <a:pt x="1528" y="488"/>
                </a:lnTo>
                <a:lnTo>
                  <a:pt x="1463" y="358"/>
                </a:lnTo>
                <a:lnTo>
                  <a:pt x="1365" y="228"/>
                </a:lnTo>
                <a:lnTo>
                  <a:pt x="1235" y="131"/>
                </a:lnTo>
                <a:lnTo>
                  <a:pt x="1105" y="66"/>
                </a:lnTo>
                <a:lnTo>
                  <a:pt x="943" y="33"/>
                </a:lnTo>
                <a:lnTo>
                  <a:pt x="780"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0"/>
          <p:cNvSpPr/>
          <p:nvPr/>
        </p:nvSpPr>
        <p:spPr>
          <a:xfrm flipH="1">
            <a:off x="2530087" y="5121120"/>
            <a:ext cx="51295" cy="51295"/>
          </a:xfrm>
          <a:custGeom>
            <a:rect b="b" l="l" r="r" t="t"/>
            <a:pathLst>
              <a:path extrusionOk="0" h="1593" w="1593">
                <a:moveTo>
                  <a:pt x="813" y="1"/>
                </a:moveTo>
                <a:lnTo>
                  <a:pt x="651" y="33"/>
                </a:lnTo>
                <a:lnTo>
                  <a:pt x="488" y="66"/>
                </a:lnTo>
                <a:lnTo>
                  <a:pt x="358" y="131"/>
                </a:lnTo>
                <a:lnTo>
                  <a:pt x="228" y="228"/>
                </a:lnTo>
                <a:lnTo>
                  <a:pt x="131" y="358"/>
                </a:lnTo>
                <a:lnTo>
                  <a:pt x="66" y="488"/>
                </a:lnTo>
                <a:lnTo>
                  <a:pt x="33" y="650"/>
                </a:lnTo>
                <a:lnTo>
                  <a:pt x="1" y="813"/>
                </a:lnTo>
                <a:lnTo>
                  <a:pt x="33" y="975"/>
                </a:lnTo>
                <a:lnTo>
                  <a:pt x="66" y="1105"/>
                </a:lnTo>
                <a:lnTo>
                  <a:pt x="131" y="1268"/>
                </a:lnTo>
                <a:lnTo>
                  <a:pt x="228" y="1365"/>
                </a:lnTo>
                <a:lnTo>
                  <a:pt x="358" y="1463"/>
                </a:lnTo>
                <a:lnTo>
                  <a:pt x="488" y="1560"/>
                </a:lnTo>
                <a:lnTo>
                  <a:pt x="651" y="1593"/>
                </a:lnTo>
                <a:lnTo>
                  <a:pt x="976" y="1593"/>
                </a:lnTo>
                <a:lnTo>
                  <a:pt x="1106" y="1560"/>
                </a:lnTo>
                <a:lnTo>
                  <a:pt x="1268" y="1463"/>
                </a:lnTo>
                <a:lnTo>
                  <a:pt x="1365" y="1365"/>
                </a:lnTo>
                <a:lnTo>
                  <a:pt x="1463" y="1268"/>
                </a:lnTo>
                <a:lnTo>
                  <a:pt x="1560" y="1105"/>
                </a:lnTo>
                <a:lnTo>
                  <a:pt x="1593" y="975"/>
                </a:lnTo>
                <a:lnTo>
                  <a:pt x="1593" y="813"/>
                </a:lnTo>
                <a:lnTo>
                  <a:pt x="1593" y="650"/>
                </a:lnTo>
                <a:lnTo>
                  <a:pt x="1560" y="488"/>
                </a:lnTo>
                <a:lnTo>
                  <a:pt x="1463" y="358"/>
                </a:lnTo>
                <a:lnTo>
                  <a:pt x="1365" y="228"/>
                </a:lnTo>
                <a:lnTo>
                  <a:pt x="1268" y="131"/>
                </a:lnTo>
                <a:lnTo>
                  <a:pt x="1106" y="66"/>
                </a:lnTo>
                <a:lnTo>
                  <a:pt x="976" y="33"/>
                </a:lnTo>
                <a:lnTo>
                  <a:pt x="813" y="1"/>
                </a:lnTo>
                <a:close/>
              </a:path>
            </a:pathLst>
          </a:custGeom>
          <a:solidFill>
            <a:srgbClr val="7DA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0"/>
          <p:cNvSpPr txBox="1"/>
          <p:nvPr>
            <p:ph type="title"/>
          </p:nvPr>
        </p:nvSpPr>
        <p:spPr>
          <a:xfrm>
            <a:off x="1162124" y="785950"/>
            <a:ext cx="3086100" cy="163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800"/>
              <a:buNone/>
              <a:defRPr sz="4000">
                <a:solidFill>
                  <a:schemeClr val="lt1"/>
                </a:solidFill>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80800" y="403852"/>
            <a:ext cx="85206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accent3"/>
              </a:buClr>
              <a:buSzPts val="2800"/>
              <a:buFont typeface="Fredoka One"/>
              <a:buNone/>
              <a:defRPr sz="2800">
                <a:solidFill>
                  <a:schemeClr val="accent3"/>
                </a:solidFill>
                <a:latin typeface="Fredoka One"/>
                <a:ea typeface="Fredoka One"/>
                <a:cs typeface="Fredoka One"/>
                <a:sym typeface="Fredoka One"/>
              </a:defRPr>
            </a:lvl1pPr>
            <a:lvl2pPr lvl="1" algn="ctr">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2pPr>
            <a:lvl3pPr lvl="2" algn="ctr">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3pPr>
            <a:lvl4pPr lvl="3" algn="ctr">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4pPr>
            <a:lvl5pPr lvl="4" algn="ctr">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5pPr>
            <a:lvl6pPr lvl="5" algn="ctr">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6pPr>
            <a:lvl7pPr lvl="6" algn="ctr">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7pPr>
            <a:lvl8pPr lvl="7" algn="ctr">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8pPr>
            <a:lvl9pPr lvl="8" algn="ctr">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4"/>
              </a:buClr>
              <a:buSzPts val="1800"/>
              <a:buFont typeface="Open Sans"/>
              <a:buChar char="●"/>
              <a:defRPr sz="1800">
                <a:solidFill>
                  <a:schemeClr val="accent4"/>
                </a:solidFill>
                <a:latin typeface="Open Sans"/>
                <a:ea typeface="Open Sans"/>
                <a:cs typeface="Open Sans"/>
                <a:sym typeface="Open Sans"/>
              </a:defRPr>
            </a:lvl1pPr>
            <a:lvl2pPr indent="-317500" lvl="1" marL="914400">
              <a:lnSpc>
                <a:spcPct val="115000"/>
              </a:lnSpc>
              <a:spcBef>
                <a:spcPts val="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2pPr>
            <a:lvl3pPr indent="-317500" lvl="2" marL="1371600">
              <a:lnSpc>
                <a:spcPct val="115000"/>
              </a:lnSpc>
              <a:spcBef>
                <a:spcPts val="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3pPr>
            <a:lvl4pPr indent="-317500" lvl="3" marL="1828800">
              <a:lnSpc>
                <a:spcPct val="115000"/>
              </a:lnSpc>
              <a:spcBef>
                <a:spcPts val="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4pPr>
            <a:lvl5pPr indent="-317500" lvl="4" marL="2286000">
              <a:lnSpc>
                <a:spcPct val="115000"/>
              </a:lnSpc>
              <a:spcBef>
                <a:spcPts val="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5pPr>
            <a:lvl6pPr indent="-317500" lvl="5" marL="2743200">
              <a:lnSpc>
                <a:spcPct val="115000"/>
              </a:lnSpc>
              <a:spcBef>
                <a:spcPts val="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6pPr>
            <a:lvl7pPr indent="-317500" lvl="6" marL="3200400">
              <a:lnSpc>
                <a:spcPct val="115000"/>
              </a:lnSpc>
              <a:spcBef>
                <a:spcPts val="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7pPr>
            <a:lvl8pPr indent="-317500" lvl="7" marL="3657600">
              <a:lnSpc>
                <a:spcPct val="115000"/>
              </a:lnSpc>
              <a:spcBef>
                <a:spcPts val="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8pPr>
            <a:lvl9pPr indent="-317500" lvl="8" marL="4114800">
              <a:lnSpc>
                <a:spcPct val="115000"/>
              </a:lnSpc>
              <a:spcBef>
                <a:spcPts val="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hyperlink" Target="http://drive.google.com/file/d/1N12BlF-ZNYBWLD5n_N0MD61nWDb36Cjr/view" TargetMode="External"/><Relationship Id="rId5" Type="http://schemas.openxmlformats.org/officeDocument/2006/relationships/image" Target="../media/image1.png"/><Relationship Id="rId6" Type="http://schemas.openxmlformats.org/officeDocument/2006/relationships/hyperlink" Target="http://drive.google.com/file/d/1yCBosOoR392LM-yxaze84bjp50brYVJy/view" TargetMode="External"/><Relationship Id="rId7"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drive.google.com/file/d/1x5u0ZhdS9Ha2KO68_ljVn0yrVj5Tetww/view" TargetMode="External"/><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drive.google.com/file/d/1US7kl1uJtoPFkS2a1-wzQeLithEcm0IP/view" TargetMode="External"/><Relationship Id="rId4" Type="http://schemas.openxmlformats.org/officeDocument/2006/relationships/image" Target="../media/image1.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drive.google.com/file/d/1bBvTzpA-0paAwU-sKhoz20jC9bQnEpX-/view" TargetMode="External"/><Relationship Id="rId4" Type="http://schemas.openxmlformats.org/officeDocument/2006/relationships/image" Target="../media/image4.jpg"/><Relationship Id="rId5" Type="http://schemas.openxmlformats.org/officeDocument/2006/relationships/hyperlink" Target="http://drive.google.com/file/d/11qPBuuJUJ-LfpzXnsgBWqcp1oHIkd3RD/view" TargetMode="External"/><Relationship Id="rId6"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4" name="Shape 1784"/>
        <p:cNvGrpSpPr/>
        <p:nvPr/>
      </p:nvGrpSpPr>
      <p:grpSpPr>
        <a:xfrm>
          <a:off x="0" y="0"/>
          <a:ext cx="0" cy="0"/>
          <a:chOff x="0" y="0"/>
          <a:chExt cx="0" cy="0"/>
        </a:xfrm>
      </p:grpSpPr>
      <p:sp>
        <p:nvSpPr>
          <p:cNvPr id="1785" name="Google Shape;1785;p30"/>
          <p:cNvSpPr txBox="1"/>
          <p:nvPr>
            <p:ph type="ctrTitle"/>
          </p:nvPr>
        </p:nvSpPr>
        <p:spPr>
          <a:xfrm>
            <a:off x="2429600" y="1262400"/>
            <a:ext cx="4295700" cy="133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900"/>
              <a:t>W</a:t>
            </a:r>
            <a:r>
              <a:rPr lang="en" sz="3500"/>
              <a:t>almart </a:t>
            </a:r>
            <a:br>
              <a:rPr lang="en" sz="3500"/>
            </a:br>
            <a:r>
              <a:rPr lang="en" sz="3500"/>
              <a:t>sparkathon 24</a:t>
            </a:r>
            <a:endParaRPr sz="3500"/>
          </a:p>
        </p:txBody>
      </p:sp>
      <p:sp>
        <p:nvSpPr>
          <p:cNvPr id="1786" name="Google Shape;1786;p30"/>
          <p:cNvSpPr txBox="1"/>
          <p:nvPr>
            <p:ph idx="1" type="subTitle"/>
          </p:nvPr>
        </p:nvSpPr>
        <p:spPr>
          <a:xfrm>
            <a:off x="1980925" y="3091525"/>
            <a:ext cx="5155200" cy="3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E2A47"/>
                </a:solidFill>
                <a:latin typeface="Fredoka One"/>
                <a:ea typeface="Fredoka One"/>
                <a:cs typeface="Fredoka One"/>
                <a:sym typeface="Fredoka One"/>
              </a:rPr>
              <a:t>Smart</a:t>
            </a:r>
            <a:r>
              <a:rPr b="1" lang="en" sz="2400">
                <a:solidFill>
                  <a:srgbClr val="0E2A47"/>
                </a:solidFill>
                <a:latin typeface="Fredoka One"/>
                <a:ea typeface="Fredoka One"/>
                <a:cs typeface="Fredoka One"/>
                <a:sym typeface="Fredoka One"/>
              </a:rPr>
              <a:t> Yard:</a:t>
            </a:r>
            <a:endParaRPr b="1" sz="2400">
              <a:solidFill>
                <a:srgbClr val="0E2A47"/>
              </a:solidFill>
              <a:latin typeface="Fredoka One"/>
              <a:ea typeface="Fredoka One"/>
              <a:cs typeface="Fredoka One"/>
              <a:sym typeface="Fredoka One"/>
            </a:endParaRPr>
          </a:p>
          <a:p>
            <a:pPr indent="0" lvl="0" marL="0" rtl="0" algn="ctr">
              <a:spcBef>
                <a:spcPts val="0"/>
              </a:spcBef>
              <a:spcAft>
                <a:spcPts val="0"/>
              </a:spcAft>
              <a:buNone/>
            </a:pPr>
            <a:r>
              <a:rPr b="1" lang="en" sz="2400">
                <a:solidFill>
                  <a:srgbClr val="0E2A47"/>
                </a:solidFill>
                <a:latin typeface="Fredoka One"/>
                <a:ea typeface="Fredoka One"/>
                <a:cs typeface="Fredoka One"/>
                <a:sym typeface="Fredoka One"/>
              </a:rPr>
              <a:t> Visual AI-Driven Supply Chain Manager</a:t>
            </a:r>
            <a:endParaRPr b="1" sz="3100">
              <a:solidFill>
                <a:srgbClr val="0E2A47"/>
              </a:solidFill>
              <a:latin typeface="Fredoka One"/>
              <a:ea typeface="Fredoka One"/>
              <a:cs typeface="Fredoka One"/>
              <a:sym typeface="Fredoka One"/>
            </a:endParaRPr>
          </a:p>
        </p:txBody>
      </p:sp>
      <p:pic>
        <p:nvPicPr>
          <p:cNvPr id="1787" name="Google Shape;1787;p30"/>
          <p:cNvPicPr preferRelativeResize="0"/>
          <p:nvPr/>
        </p:nvPicPr>
        <p:blipFill>
          <a:blip r:embed="rId3">
            <a:alphaModFix/>
          </a:blip>
          <a:stretch>
            <a:fillRect/>
          </a:stretch>
        </p:blipFill>
        <p:spPr>
          <a:xfrm>
            <a:off x="281825" y="1119950"/>
            <a:ext cx="1622900" cy="1622900"/>
          </a:xfrm>
          <a:prstGeom prst="rect">
            <a:avLst/>
          </a:prstGeom>
          <a:noFill/>
          <a:ln>
            <a:noFill/>
          </a:ln>
        </p:spPr>
      </p:pic>
      <p:sp>
        <p:nvSpPr>
          <p:cNvPr id="1788" name="Google Shape;1788;p30"/>
          <p:cNvSpPr txBox="1"/>
          <p:nvPr/>
        </p:nvSpPr>
        <p:spPr>
          <a:xfrm>
            <a:off x="6047050" y="4249400"/>
            <a:ext cx="32148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4"/>
                </a:solidFill>
                <a:latin typeface="Open Sans"/>
                <a:ea typeface="Open Sans"/>
                <a:cs typeface="Open Sans"/>
                <a:sym typeface="Open Sans"/>
              </a:rPr>
              <a:t>By team: codepandas</a:t>
            </a:r>
            <a:endParaRPr b="1" sz="2300">
              <a:solidFill>
                <a:srgbClr val="212529"/>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800">
              <a:solidFill>
                <a:schemeClr val="accent4"/>
              </a:solidFill>
              <a:latin typeface="Open Sans"/>
              <a:ea typeface="Open Sans"/>
              <a:cs typeface="Open Sans"/>
              <a:sym typeface="Open Sans"/>
            </a:endParaRPr>
          </a:p>
        </p:txBody>
      </p:sp>
    </p:spTree>
  </p:cSld>
  <p:clrMapOvr>
    <a:masterClrMapping/>
  </p:clrMapOvr>
  <mc:AlternateContent>
    <mc:Choice Requires="p14">
      <p:transition spd="med" p14:dur="600">
        <p:push/>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5" name="Shape 1875"/>
        <p:cNvGrpSpPr/>
        <p:nvPr/>
      </p:nvGrpSpPr>
      <p:grpSpPr>
        <a:xfrm>
          <a:off x="0" y="0"/>
          <a:ext cx="0" cy="0"/>
          <a:chOff x="0" y="0"/>
          <a:chExt cx="0" cy="0"/>
        </a:xfrm>
      </p:grpSpPr>
      <p:sp>
        <p:nvSpPr>
          <p:cNvPr id="1876" name="Google Shape;1876;p39"/>
          <p:cNvSpPr txBox="1"/>
          <p:nvPr>
            <p:ph idx="1" type="subTitle"/>
          </p:nvPr>
        </p:nvSpPr>
        <p:spPr>
          <a:xfrm>
            <a:off x="2391900" y="2655925"/>
            <a:ext cx="4360200" cy="68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what it is</a:t>
            </a:r>
            <a:endParaRPr/>
          </a:p>
        </p:txBody>
      </p:sp>
      <p:sp>
        <p:nvSpPr>
          <p:cNvPr id="1877" name="Google Shape;1877;p39"/>
          <p:cNvSpPr txBox="1"/>
          <p:nvPr>
            <p:ph type="title"/>
          </p:nvPr>
        </p:nvSpPr>
        <p:spPr>
          <a:xfrm>
            <a:off x="2481300" y="1836525"/>
            <a:ext cx="4181400" cy="61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2" name="Shape 1792"/>
        <p:cNvGrpSpPr/>
        <p:nvPr/>
      </p:nvGrpSpPr>
      <p:grpSpPr>
        <a:xfrm>
          <a:off x="0" y="0"/>
          <a:ext cx="0" cy="0"/>
          <a:chOff x="0" y="0"/>
          <a:chExt cx="0" cy="0"/>
        </a:xfrm>
      </p:grpSpPr>
      <p:sp>
        <p:nvSpPr>
          <p:cNvPr id="1793" name="Google Shape;1793;p31"/>
          <p:cNvSpPr txBox="1"/>
          <p:nvPr>
            <p:ph type="title"/>
          </p:nvPr>
        </p:nvSpPr>
        <p:spPr>
          <a:xfrm>
            <a:off x="1363250" y="697625"/>
            <a:ext cx="7717500" cy="32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100"/>
              <a:t>Problem statement</a:t>
            </a:r>
            <a:endParaRPr sz="3300"/>
          </a:p>
        </p:txBody>
      </p:sp>
      <p:sp>
        <p:nvSpPr>
          <p:cNvPr id="1794" name="Google Shape;1794;p31"/>
          <p:cNvSpPr txBox="1"/>
          <p:nvPr>
            <p:ph idx="1" type="body"/>
          </p:nvPr>
        </p:nvSpPr>
        <p:spPr>
          <a:xfrm>
            <a:off x="443125" y="1714550"/>
            <a:ext cx="4878900" cy="20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434343"/>
                </a:solidFill>
              </a:rPr>
              <a:t>A major issue that walmart </a:t>
            </a:r>
            <a:r>
              <a:rPr b="1" lang="en" sz="1400">
                <a:solidFill>
                  <a:srgbClr val="434343"/>
                </a:solidFill>
              </a:rPr>
              <a:t>supply</a:t>
            </a:r>
            <a:r>
              <a:rPr b="1" lang="en" sz="1400">
                <a:solidFill>
                  <a:srgbClr val="434343"/>
                </a:solidFill>
              </a:rPr>
              <a:t> warehouses faces  maintaining supervised control over yard, which includes tracking trucks, detecting objects and  recording supply logs at the operational level.</a:t>
            </a:r>
            <a:endParaRPr b="1" sz="1400">
              <a:solidFill>
                <a:srgbClr val="434343"/>
              </a:solidFill>
            </a:endParaRPr>
          </a:p>
          <a:p>
            <a:pPr indent="0" lvl="0" marL="0" rtl="0" algn="l">
              <a:spcBef>
                <a:spcPts val="0"/>
              </a:spcBef>
              <a:spcAft>
                <a:spcPts val="0"/>
              </a:spcAft>
              <a:buNone/>
            </a:pPr>
            <a:r>
              <a:t/>
            </a:r>
            <a:endParaRPr b="1" sz="1400">
              <a:solidFill>
                <a:srgbClr val="434343"/>
              </a:solidFill>
            </a:endParaRPr>
          </a:p>
          <a:p>
            <a:pPr indent="0" lvl="0" marL="0" rtl="0" algn="l">
              <a:spcBef>
                <a:spcPts val="0"/>
              </a:spcBef>
              <a:spcAft>
                <a:spcPts val="0"/>
              </a:spcAft>
              <a:buNone/>
            </a:pPr>
            <a:r>
              <a:rPr b="1" lang="en" sz="1400">
                <a:solidFill>
                  <a:srgbClr val="434343"/>
                </a:solidFill>
              </a:rPr>
              <a:t>Moreover the traditional tracking often lack real-time </a:t>
            </a:r>
            <a:r>
              <a:rPr b="1" lang="en" sz="1400">
                <a:solidFill>
                  <a:srgbClr val="434343"/>
                </a:solidFill>
              </a:rPr>
              <a:t>visibility, receiving low quality logistics data, and more safety risks. </a:t>
            </a:r>
            <a:endParaRPr b="1" sz="1400">
              <a:solidFill>
                <a:srgbClr val="434343"/>
              </a:solidFill>
            </a:endParaRPr>
          </a:p>
        </p:txBody>
      </p:sp>
      <p:pic>
        <p:nvPicPr>
          <p:cNvPr id="1795" name="Google Shape;1795;p31"/>
          <p:cNvPicPr preferRelativeResize="0"/>
          <p:nvPr/>
        </p:nvPicPr>
        <p:blipFill>
          <a:blip r:embed="rId3">
            <a:alphaModFix/>
          </a:blip>
          <a:stretch>
            <a:fillRect/>
          </a:stretch>
        </p:blipFill>
        <p:spPr>
          <a:xfrm>
            <a:off x="5509925" y="1302050"/>
            <a:ext cx="3329276" cy="2813417"/>
          </a:xfrm>
          <a:prstGeom prst="rect">
            <a:avLst/>
          </a:prstGeom>
          <a:noFill/>
          <a:ln>
            <a:noFill/>
          </a:ln>
        </p:spPr>
      </p:pic>
      <p:pic>
        <p:nvPicPr>
          <p:cNvPr id="1796" name="Google Shape;1796;p31"/>
          <p:cNvPicPr preferRelativeResize="0"/>
          <p:nvPr/>
        </p:nvPicPr>
        <p:blipFill>
          <a:blip r:embed="rId4">
            <a:alphaModFix/>
          </a:blip>
          <a:stretch>
            <a:fillRect/>
          </a:stretch>
        </p:blipFill>
        <p:spPr>
          <a:xfrm>
            <a:off x="125525" y="292753"/>
            <a:ext cx="1168575" cy="1168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0" name="Shape 1800"/>
        <p:cNvGrpSpPr/>
        <p:nvPr/>
      </p:nvGrpSpPr>
      <p:grpSpPr>
        <a:xfrm>
          <a:off x="0" y="0"/>
          <a:ext cx="0" cy="0"/>
          <a:chOff x="0" y="0"/>
          <a:chExt cx="0" cy="0"/>
        </a:xfrm>
      </p:grpSpPr>
      <p:sp>
        <p:nvSpPr>
          <p:cNvPr id="1801" name="Google Shape;1801;p32"/>
          <p:cNvSpPr txBox="1"/>
          <p:nvPr>
            <p:ph idx="1" type="body"/>
          </p:nvPr>
        </p:nvSpPr>
        <p:spPr>
          <a:xfrm>
            <a:off x="-561325" y="1249350"/>
            <a:ext cx="5783700" cy="4263000"/>
          </a:xfrm>
          <a:prstGeom prst="rect">
            <a:avLst/>
          </a:prstGeom>
        </p:spPr>
        <p:txBody>
          <a:bodyPr anchorCtr="0" anchor="t" bIns="91425" lIns="91425" spcFirstLastPara="1" rIns="91425" wrap="square" tIns="91425">
            <a:noAutofit/>
          </a:bodyPr>
          <a:lstStyle/>
          <a:p>
            <a:pPr indent="-295275" lvl="0" marL="914400" rtl="0" algn="l">
              <a:lnSpc>
                <a:spcPct val="115000"/>
              </a:lnSpc>
              <a:spcBef>
                <a:spcPts val="1200"/>
              </a:spcBef>
              <a:spcAft>
                <a:spcPts val="0"/>
              </a:spcAft>
              <a:buClr>
                <a:srgbClr val="212529"/>
              </a:buClr>
              <a:buSzPts val="1050"/>
              <a:buChar char="●"/>
            </a:pPr>
            <a:r>
              <a:rPr b="1" lang="en" sz="1050">
                <a:solidFill>
                  <a:srgbClr val="212529"/>
                </a:solidFill>
                <a:highlight>
                  <a:schemeClr val="accent6"/>
                </a:highlight>
              </a:rPr>
              <a:t>To address these challenges, we have developed an AI-powered computer vision system designed to solve tracking and detection issues in logistics.</a:t>
            </a:r>
            <a:endParaRPr b="1" sz="1050">
              <a:solidFill>
                <a:srgbClr val="212529"/>
              </a:solidFill>
              <a:highlight>
                <a:schemeClr val="accent6"/>
              </a:highlight>
            </a:endParaRPr>
          </a:p>
          <a:p>
            <a:pPr indent="-295275" lvl="0" marL="914400" rtl="0" algn="l">
              <a:lnSpc>
                <a:spcPct val="115000"/>
              </a:lnSpc>
              <a:spcBef>
                <a:spcPts val="0"/>
              </a:spcBef>
              <a:spcAft>
                <a:spcPts val="0"/>
              </a:spcAft>
              <a:buClr>
                <a:srgbClr val="212529"/>
              </a:buClr>
              <a:buSzPts val="1050"/>
              <a:buChar char="●"/>
            </a:pPr>
            <a:r>
              <a:rPr b="1" lang="en" sz="1050">
                <a:solidFill>
                  <a:srgbClr val="212529"/>
                </a:solidFill>
                <a:highlight>
                  <a:schemeClr val="accent6"/>
                </a:highlight>
              </a:rPr>
              <a:t>Our system automatically tracks trucks within a yard, extracting crucial details such as license number, truck ID, trailer ID, trailer size, current status, and precise locations using the existing CCTV cameras, GPS and rfid scanners.</a:t>
            </a:r>
            <a:endParaRPr b="1" sz="1050">
              <a:solidFill>
                <a:srgbClr val="212529"/>
              </a:solidFill>
              <a:highlight>
                <a:schemeClr val="accent6"/>
              </a:highlight>
            </a:endParaRPr>
          </a:p>
          <a:p>
            <a:pPr indent="-295275" lvl="0" marL="914400" rtl="0" algn="l">
              <a:lnSpc>
                <a:spcPct val="115000"/>
              </a:lnSpc>
              <a:spcBef>
                <a:spcPts val="0"/>
              </a:spcBef>
              <a:spcAft>
                <a:spcPts val="0"/>
              </a:spcAft>
              <a:buClr>
                <a:srgbClr val="212529"/>
              </a:buClr>
              <a:buSzPts val="1050"/>
              <a:buChar char="●"/>
            </a:pPr>
            <a:r>
              <a:rPr b="1" lang="en" sz="1050">
                <a:solidFill>
                  <a:srgbClr val="212529"/>
                </a:solidFill>
                <a:highlight>
                  <a:schemeClr val="accent6"/>
                </a:highlight>
              </a:rPr>
              <a:t>The model is also capable of identifying truck docking status at pods, providing live updates on goods being loaded or unloaded. Additionally, it detects anomalies like punctured trailer wheels, open doors, or potential thefts.</a:t>
            </a:r>
            <a:endParaRPr b="1" sz="1050">
              <a:solidFill>
                <a:srgbClr val="212529"/>
              </a:solidFill>
              <a:highlight>
                <a:schemeClr val="accent6"/>
              </a:highlight>
            </a:endParaRPr>
          </a:p>
          <a:p>
            <a:pPr indent="-295275" lvl="0" marL="914400" rtl="0" algn="l">
              <a:lnSpc>
                <a:spcPct val="115000"/>
              </a:lnSpc>
              <a:spcBef>
                <a:spcPts val="0"/>
              </a:spcBef>
              <a:spcAft>
                <a:spcPts val="0"/>
              </a:spcAft>
              <a:buClr>
                <a:srgbClr val="212529"/>
              </a:buClr>
              <a:buSzPts val="1050"/>
              <a:buChar char="●"/>
            </a:pPr>
            <a:r>
              <a:rPr b="1" lang="en" sz="1050">
                <a:solidFill>
                  <a:srgbClr val="212529"/>
                </a:solidFill>
                <a:highlight>
                  <a:schemeClr val="accent6"/>
                </a:highlight>
              </a:rPr>
              <a:t>Another key feature of our system is automated real-time data logging. This technology converts monitored video data into textual data, stored in a database for easy retrieval and analysis. These advancements not only enhance supply data analysis but also significantly improve productivity, product quality, safety, and overall operational efficiency.</a:t>
            </a:r>
            <a:endParaRPr b="1" sz="1050">
              <a:solidFill>
                <a:srgbClr val="212529"/>
              </a:solidFill>
              <a:highlight>
                <a:schemeClr val="accent6"/>
              </a:highlight>
            </a:endParaRPr>
          </a:p>
          <a:p>
            <a:pPr indent="0" lvl="0" marL="0" rtl="0" algn="l">
              <a:lnSpc>
                <a:spcPct val="115000"/>
              </a:lnSpc>
              <a:spcBef>
                <a:spcPts val="1200"/>
              </a:spcBef>
              <a:spcAft>
                <a:spcPts val="0"/>
              </a:spcAft>
              <a:buNone/>
            </a:pPr>
            <a:r>
              <a:t/>
            </a:r>
            <a:endParaRPr b="1" sz="1050">
              <a:solidFill>
                <a:srgbClr val="212529"/>
              </a:solidFill>
              <a:highlight>
                <a:srgbClr val="E9EFF6"/>
              </a:highlight>
            </a:endParaRPr>
          </a:p>
          <a:p>
            <a:pPr indent="0" lvl="0" marL="0" rtl="0" algn="l">
              <a:lnSpc>
                <a:spcPct val="115000"/>
              </a:lnSpc>
              <a:spcBef>
                <a:spcPts val="1200"/>
              </a:spcBef>
              <a:spcAft>
                <a:spcPts val="1200"/>
              </a:spcAft>
              <a:buNone/>
            </a:pPr>
            <a:r>
              <a:t/>
            </a:r>
            <a:endParaRPr b="1" sz="1050">
              <a:solidFill>
                <a:srgbClr val="212529"/>
              </a:solidFill>
              <a:highlight>
                <a:srgbClr val="E9EFF6"/>
              </a:highlight>
            </a:endParaRPr>
          </a:p>
        </p:txBody>
      </p:sp>
      <p:sp>
        <p:nvSpPr>
          <p:cNvPr id="1802" name="Google Shape;1802;p32"/>
          <p:cNvSpPr txBox="1"/>
          <p:nvPr>
            <p:ph type="title"/>
          </p:nvPr>
        </p:nvSpPr>
        <p:spPr>
          <a:xfrm>
            <a:off x="1970125" y="545250"/>
            <a:ext cx="3880800" cy="32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100" u="sng"/>
              <a:t>S</a:t>
            </a:r>
            <a:r>
              <a:rPr lang="en" sz="3100" u="sng"/>
              <a:t>olution</a:t>
            </a:r>
            <a:endParaRPr sz="3100" u="sng"/>
          </a:p>
        </p:txBody>
      </p:sp>
      <p:pic>
        <p:nvPicPr>
          <p:cNvPr id="1803" name="Google Shape;1803;p32"/>
          <p:cNvPicPr preferRelativeResize="0"/>
          <p:nvPr/>
        </p:nvPicPr>
        <p:blipFill>
          <a:blip r:embed="rId3">
            <a:alphaModFix/>
          </a:blip>
          <a:stretch>
            <a:fillRect/>
          </a:stretch>
        </p:blipFill>
        <p:spPr>
          <a:xfrm>
            <a:off x="877838" y="84463"/>
            <a:ext cx="1092275" cy="1092275"/>
          </a:xfrm>
          <a:prstGeom prst="rect">
            <a:avLst/>
          </a:prstGeom>
          <a:noFill/>
          <a:ln>
            <a:noFill/>
          </a:ln>
        </p:spPr>
      </p:pic>
      <p:pic>
        <p:nvPicPr>
          <p:cNvPr id="1804" name="Google Shape;1804;p32" title="solu.mp4">
            <a:hlinkClick r:id="rId4"/>
          </p:cNvPr>
          <p:cNvPicPr preferRelativeResize="0"/>
          <p:nvPr/>
        </p:nvPicPr>
        <p:blipFill>
          <a:blip r:embed="rId5">
            <a:alphaModFix/>
          </a:blip>
          <a:stretch>
            <a:fillRect/>
          </a:stretch>
        </p:blipFill>
        <p:spPr>
          <a:xfrm>
            <a:off x="5180625" y="323050"/>
            <a:ext cx="3810950" cy="2458458"/>
          </a:xfrm>
          <a:prstGeom prst="rect">
            <a:avLst/>
          </a:prstGeom>
          <a:noFill/>
          <a:ln>
            <a:noFill/>
          </a:ln>
        </p:spPr>
      </p:pic>
      <p:pic>
        <p:nvPicPr>
          <p:cNvPr id="1805" name="Google Shape;1805;p32" title="WhatsApp Video 2024-08-14 at 19.11.45_5d746c92.mp4">
            <a:hlinkClick r:id="rId6"/>
          </p:cNvPr>
          <p:cNvPicPr preferRelativeResize="0"/>
          <p:nvPr/>
        </p:nvPicPr>
        <p:blipFill>
          <a:blip r:embed="rId7">
            <a:alphaModFix/>
          </a:blip>
          <a:stretch>
            <a:fillRect/>
          </a:stretch>
        </p:blipFill>
        <p:spPr>
          <a:xfrm>
            <a:off x="5180625" y="2998350"/>
            <a:ext cx="3852701" cy="20253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4"/>
                                        </p:tgtEl>
                                        <p:attrNameLst>
                                          <p:attrName>style.visibility</p:attrName>
                                        </p:attrNameLst>
                                      </p:cBhvr>
                                      <p:to>
                                        <p:strVal val="visible"/>
                                      </p:to>
                                    </p:set>
                                    <p:animEffect filter="fade" transition="in">
                                      <p:cBhvr>
                                        <p:cTn dur="1000"/>
                                        <p:tgtEl>
                                          <p:spTgt spid="18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9" name="Shape 1809"/>
        <p:cNvGrpSpPr/>
        <p:nvPr/>
      </p:nvGrpSpPr>
      <p:grpSpPr>
        <a:xfrm>
          <a:off x="0" y="0"/>
          <a:ext cx="0" cy="0"/>
          <a:chOff x="0" y="0"/>
          <a:chExt cx="0" cy="0"/>
        </a:xfrm>
      </p:grpSpPr>
      <p:sp>
        <p:nvSpPr>
          <p:cNvPr id="1810" name="Google Shape;1810;p33"/>
          <p:cNvSpPr txBox="1"/>
          <p:nvPr/>
        </p:nvSpPr>
        <p:spPr>
          <a:xfrm>
            <a:off x="650175" y="193225"/>
            <a:ext cx="4302600" cy="4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E2A47"/>
                </a:solidFill>
                <a:latin typeface="Fredoka One"/>
                <a:ea typeface="Fredoka One"/>
                <a:cs typeface="Fredoka One"/>
                <a:sym typeface="Fredoka One"/>
              </a:rPr>
              <a:t>Solution</a:t>
            </a:r>
            <a:endParaRPr b="1" sz="1800">
              <a:solidFill>
                <a:srgbClr val="0E2A47"/>
              </a:solidFill>
              <a:latin typeface="Fredoka One"/>
              <a:ea typeface="Fredoka One"/>
              <a:cs typeface="Fredoka One"/>
              <a:sym typeface="Fredoka One"/>
            </a:endParaRPr>
          </a:p>
        </p:txBody>
      </p:sp>
      <p:pic>
        <p:nvPicPr>
          <p:cNvPr id="1811" name="Google Shape;1811;p33" title="solution demo walmart .mp4">
            <a:hlinkClick r:id="rId3"/>
          </p:cNvPr>
          <p:cNvPicPr preferRelativeResize="0"/>
          <p:nvPr/>
        </p:nvPicPr>
        <p:blipFill>
          <a:blip r:embed="rId4">
            <a:alphaModFix/>
          </a:blip>
          <a:stretch>
            <a:fillRect/>
          </a:stretch>
        </p:blipFill>
        <p:spPr>
          <a:xfrm>
            <a:off x="650163" y="725800"/>
            <a:ext cx="7561866" cy="42535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1"/>
                                        </p:tgtEl>
                                        <p:attrNameLst>
                                          <p:attrName>style.visibility</p:attrName>
                                        </p:attrNameLst>
                                      </p:cBhvr>
                                      <p:to>
                                        <p:strVal val="visible"/>
                                      </p:to>
                                    </p:set>
                                    <p:animEffect filter="fade" transition="in">
                                      <p:cBhvr>
                                        <p:cTn dur="1000"/>
                                        <p:tgtEl>
                                          <p:spTgt spid="18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5" name="Shape 1815"/>
        <p:cNvGrpSpPr/>
        <p:nvPr/>
      </p:nvGrpSpPr>
      <p:grpSpPr>
        <a:xfrm>
          <a:off x="0" y="0"/>
          <a:ext cx="0" cy="0"/>
          <a:chOff x="0" y="0"/>
          <a:chExt cx="0" cy="0"/>
        </a:xfrm>
      </p:grpSpPr>
      <p:sp>
        <p:nvSpPr>
          <p:cNvPr id="1816" name="Google Shape;1816;p34"/>
          <p:cNvSpPr txBox="1"/>
          <p:nvPr>
            <p:ph idx="1" type="body"/>
          </p:nvPr>
        </p:nvSpPr>
        <p:spPr>
          <a:xfrm>
            <a:off x="217450" y="580100"/>
            <a:ext cx="8915100" cy="442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i="1" lang="en" u="sng">
                <a:solidFill>
                  <a:srgbClr val="1F1F1F"/>
                </a:solidFill>
                <a:latin typeface="Arial"/>
                <a:ea typeface="Arial"/>
                <a:cs typeface="Arial"/>
                <a:sym typeface="Arial"/>
              </a:rPr>
              <a:t>Data Collection and Ingestion</a:t>
            </a:r>
            <a:endParaRPr b="1" i="1" u="sng">
              <a:solidFill>
                <a:srgbClr val="1F1F1F"/>
              </a:solidFill>
              <a:latin typeface="Arial"/>
              <a:ea typeface="Arial"/>
              <a:cs typeface="Arial"/>
              <a:sym typeface="Arial"/>
            </a:endParaRPr>
          </a:p>
          <a:p>
            <a:pPr indent="0" lvl="0" marL="0" rtl="0" algn="l">
              <a:lnSpc>
                <a:spcPct val="100000"/>
              </a:lnSpc>
              <a:spcBef>
                <a:spcPts val="0"/>
              </a:spcBef>
              <a:spcAft>
                <a:spcPts val="0"/>
              </a:spcAft>
              <a:buNone/>
            </a:pPr>
            <a:r>
              <a:rPr lang="en">
                <a:solidFill>
                  <a:srgbClr val="1F1F1F"/>
                </a:solidFill>
                <a:latin typeface="Arial"/>
                <a:ea typeface="Arial"/>
                <a:cs typeface="Arial"/>
                <a:sym typeface="Arial"/>
              </a:rPr>
              <a:t>Walmart uses cameras, RFID, and IoT sensors to collect truck data. This data is sent to a central system via Kafka.</a:t>
            </a:r>
            <a:endParaRPr>
              <a:solidFill>
                <a:srgbClr val="1F1F1F"/>
              </a:solidFill>
              <a:latin typeface="Arial"/>
              <a:ea typeface="Arial"/>
              <a:cs typeface="Arial"/>
              <a:sym typeface="Arial"/>
            </a:endParaRPr>
          </a:p>
          <a:p>
            <a:pPr indent="0" lvl="0" marL="0" rtl="0" algn="l">
              <a:lnSpc>
                <a:spcPct val="100000"/>
              </a:lnSpc>
              <a:spcBef>
                <a:spcPts val="0"/>
              </a:spcBef>
              <a:spcAft>
                <a:spcPts val="0"/>
              </a:spcAft>
              <a:buNone/>
            </a:pPr>
            <a:r>
              <a:rPr b="1" i="1" lang="en" u="sng">
                <a:solidFill>
                  <a:srgbClr val="1F1F1F"/>
                </a:solidFill>
                <a:latin typeface="Arial"/>
                <a:ea typeface="Arial"/>
                <a:cs typeface="Arial"/>
                <a:sym typeface="Arial"/>
              </a:rPr>
              <a:t>Data Processing and Storage</a:t>
            </a:r>
            <a:endParaRPr b="1" i="1" u="sng">
              <a:solidFill>
                <a:srgbClr val="1F1F1F"/>
              </a:solidFill>
              <a:latin typeface="Arial"/>
              <a:ea typeface="Arial"/>
              <a:cs typeface="Arial"/>
              <a:sym typeface="Arial"/>
            </a:endParaRPr>
          </a:p>
          <a:p>
            <a:pPr indent="0" lvl="0" marL="0" rtl="0" algn="l">
              <a:lnSpc>
                <a:spcPct val="100000"/>
              </a:lnSpc>
              <a:spcBef>
                <a:spcPts val="0"/>
              </a:spcBef>
              <a:spcAft>
                <a:spcPts val="0"/>
              </a:spcAft>
              <a:buNone/>
            </a:pPr>
            <a:r>
              <a:rPr lang="en">
                <a:solidFill>
                  <a:srgbClr val="1F1F1F"/>
                </a:solidFill>
                <a:latin typeface="Arial"/>
                <a:ea typeface="Arial"/>
                <a:cs typeface="Arial"/>
                <a:sym typeface="Arial"/>
              </a:rPr>
              <a:t>Data is stored in cloud data lakes (Snowflake, Databricks, Oracle) for analysis. Real-time data is processed using AI models (SageMaker, Metaflow) and computer vision (OpenCV, </a:t>
            </a:r>
            <a:r>
              <a:rPr lang="en">
                <a:solidFill>
                  <a:srgbClr val="1F1F1F"/>
                </a:solidFill>
                <a:latin typeface="Arial"/>
                <a:ea typeface="Arial"/>
                <a:cs typeface="Arial"/>
                <a:sym typeface="Arial"/>
              </a:rPr>
              <a:t>YOLO v8</a:t>
            </a:r>
            <a:r>
              <a:rPr lang="en">
                <a:solidFill>
                  <a:srgbClr val="1F1F1F"/>
                </a:solidFill>
                <a:latin typeface="Arial"/>
                <a:ea typeface="Arial"/>
                <a:cs typeface="Arial"/>
                <a:sym typeface="Arial"/>
              </a:rPr>
              <a:t>, Ultra Analytics).</a:t>
            </a:r>
            <a:endParaRPr>
              <a:solidFill>
                <a:srgbClr val="1F1F1F"/>
              </a:solidFill>
              <a:latin typeface="Arial"/>
              <a:ea typeface="Arial"/>
              <a:cs typeface="Arial"/>
              <a:sym typeface="Arial"/>
            </a:endParaRPr>
          </a:p>
          <a:p>
            <a:pPr indent="0" lvl="0" marL="0" rtl="0" algn="l">
              <a:lnSpc>
                <a:spcPct val="100000"/>
              </a:lnSpc>
              <a:spcBef>
                <a:spcPts val="0"/>
              </a:spcBef>
              <a:spcAft>
                <a:spcPts val="0"/>
              </a:spcAft>
              <a:buNone/>
            </a:pPr>
            <a:r>
              <a:rPr b="1" i="1" lang="en" u="sng">
                <a:solidFill>
                  <a:srgbClr val="1F1F1F"/>
                </a:solidFill>
                <a:latin typeface="Arial"/>
                <a:ea typeface="Arial"/>
                <a:cs typeface="Arial"/>
                <a:sym typeface="Arial"/>
              </a:rPr>
              <a:t>Output and Storage</a:t>
            </a:r>
            <a:endParaRPr b="1" i="1" u="sng">
              <a:solidFill>
                <a:srgbClr val="1F1F1F"/>
              </a:solidFill>
              <a:latin typeface="Arial"/>
              <a:ea typeface="Arial"/>
              <a:cs typeface="Arial"/>
              <a:sym typeface="Arial"/>
            </a:endParaRPr>
          </a:p>
          <a:p>
            <a:pPr indent="0" lvl="0" marL="0" rtl="0" algn="l">
              <a:lnSpc>
                <a:spcPct val="100000"/>
              </a:lnSpc>
              <a:spcBef>
                <a:spcPts val="0"/>
              </a:spcBef>
              <a:spcAft>
                <a:spcPts val="0"/>
              </a:spcAft>
              <a:buNone/>
            </a:pPr>
            <a:r>
              <a:rPr lang="en">
                <a:solidFill>
                  <a:srgbClr val="1F1F1F"/>
                </a:solidFill>
                <a:latin typeface="Arial"/>
                <a:ea typeface="Arial"/>
                <a:cs typeface="Arial"/>
                <a:sym typeface="Arial"/>
              </a:rPr>
              <a:t>Processed data (videos, logs) is stored in PostgreSQL. This data provides insights into truck traffic, loading/unloading times, etc.</a:t>
            </a:r>
            <a:endParaRPr>
              <a:solidFill>
                <a:srgbClr val="1F1F1F"/>
              </a:solidFill>
              <a:latin typeface="Arial"/>
              <a:ea typeface="Arial"/>
              <a:cs typeface="Arial"/>
              <a:sym typeface="Arial"/>
            </a:endParaRPr>
          </a:p>
          <a:p>
            <a:pPr indent="0" lvl="0" marL="0" rtl="0" algn="l">
              <a:lnSpc>
                <a:spcPct val="100000"/>
              </a:lnSpc>
              <a:spcBef>
                <a:spcPts val="0"/>
              </a:spcBef>
              <a:spcAft>
                <a:spcPts val="0"/>
              </a:spcAft>
              <a:buNone/>
            </a:pPr>
            <a:r>
              <a:rPr b="1" i="1" lang="en" u="sng">
                <a:solidFill>
                  <a:srgbClr val="1F1F1F"/>
                </a:solidFill>
                <a:latin typeface="Arial"/>
                <a:ea typeface="Arial"/>
                <a:cs typeface="Arial"/>
                <a:sym typeface="Arial"/>
              </a:rPr>
              <a:t>Scalable System</a:t>
            </a:r>
            <a:endParaRPr b="1" i="1" u="sng">
              <a:solidFill>
                <a:srgbClr val="1F1F1F"/>
              </a:solidFill>
              <a:latin typeface="Arial"/>
              <a:ea typeface="Arial"/>
              <a:cs typeface="Arial"/>
              <a:sym typeface="Arial"/>
            </a:endParaRPr>
          </a:p>
          <a:p>
            <a:pPr indent="0" lvl="0" marL="0" rtl="0" algn="l">
              <a:lnSpc>
                <a:spcPct val="100000"/>
              </a:lnSpc>
              <a:spcBef>
                <a:spcPts val="0"/>
              </a:spcBef>
              <a:spcAft>
                <a:spcPts val="0"/>
              </a:spcAft>
              <a:buNone/>
            </a:pPr>
            <a:r>
              <a:rPr lang="en">
                <a:solidFill>
                  <a:srgbClr val="1F1F1F"/>
                </a:solidFill>
                <a:latin typeface="Arial"/>
                <a:ea typeface="Arial"/>
                <a:cs typeface="Arial"/>
                <a:sym typeface="Arial"/>
              </a:rPr>
              <a:t>To handle varying workloads, Walmart uses a load balancer to adjust processing resources. This ensures efficient data handling.</a:t>
            </a:r>
            <a:endParaRPr>
              <a:solidFill>
                <a:srgbClr val="1F1F1F"/>
              </a:solidFill>
              <a:latin typeface="Arial"/>
              <a:ea typeface="Arial"/>
              <a:cs typeface="Arial"/>
              <a:sym typeface="Arial"/>
            </a:endParaRPr>
          </a:p>
          <a:p>
            <a:pPr indent="0" lvl="0" marL="0" rtl="0" algn="l">
              <a:spcBef>
                <a:spcPts val="0"/>
              </a:spcBef>
              <a:spcAft>
                <a:spcPts val="1600"/>
              </a:spcAft>
              <a:buNone/>
            </a:pPr>
            <a:r>
              <a:t/>
            </a:r>
            <a:endParaRPr b="1">
              <a:solidFill>
                <a:srgbClr val="1F1F1F"/>
              </a:solidFill>
              <a:latin typeface="Arial"/>
              <a:ea typeface="Arial"/>
              <a:cs typeface="Arial"/>
              <a:sym typeface="Arial"/>
            </a:endParaRPr>
          </a:p>
        </p:txBody>
      </p:sp>
      <p:sp>
        <p:nvSpPr>
          <p:cNvPr id="1817" name="Google Shape;1817;p34"/>
          <p:cNvSpPr txBox="1"/>
          <p:nvPr>
            <p:ph type="title"/>
          </p:nvPr>
        </p:nvSpPr>
        <p:spPr>
          <a:xfrm>
            <a:off x="317375" y="347125"/>
            <a:ext cx="7717500" cy="42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System plan + Eco system - integration</a:t>
            </a:r>
            <a:endParaRPr u="sng"/>
          </a:p>
          <a:p>
            <a:pPr indent="0" lvl="0" marL="0" rtl="0" algn="ctr">
              <a:spcBef>
                <a:spcPts val="0"/>
              </a:spcBef>
              <a:spcAft>
                <a:spcPts val="0"/>
              </a:spcAft>
              <a:buNone/>
            </a:pPr>
            <a:r>
              <a:t/>
            </a:r>
            <a:endParaRPr u="sng"/>
          </a:p>
        </p:txBody>
      </p:sp>
      <p:pic>
        <p:nvPicPr>
          <p:cNvPr id="1818" name="Google Shape;1818;p34" title="walmartjpeg"/>
          <p:cNvPicPr preferRelativeResize="0"/>
          <p:nvPr/>
        </p:nvPicPr>
        <p:blipFill>
          <a:blip r:embed="rId3">
            <a:alphaModFix/>
          </a:blip>
          <a:stretch>
            <a:fillRect/>
          </a:stretch>
        </p:blipFill>
        <p:spPr>
          <a:xfrm>
            <a:off x="-11450" y="2515775"/>
            <a:ext cx="9144000" cy="2627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2" name="Shape 1822"/>
        <p:cNvGrpSpPr/>
        <p:nvPr/>
      </p:nvGrpSpPr>
      <p:grpSpPr>
        <a:xfrm>
          <a:off x="0" y="0"/>
          <a:ext cx="0" cy="0"/>
          <a:chOff x="0" y="0"/>
          <a:chExt cx="0" cy="0"/>
        </a:xfrm>
      </p:grpSpPr>
      <p:sp>
        <p:nvSpPr>
          <p:cNvPr id="1823" name="Google Shape;1823;p35"/>
          <p:cNvSpPr txBox="1"/>
          <p:nvPr>
            <p:ph idx="1" type="body"/>
          </p:nvPr>
        </p:nvSpPr>
        <p:spPr>
          <a:xfrm>
            <a:off x="262800" y="777025"/>
            <a:ext cx="7385100" cy="35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AutoNum type="arabicPeriod"/>
            </a:pPr>
            <a:r>
              <a:rPr b="1" lang="en" sz="1100">
                <a:solidFill>
                  <a:schemeClr val="dk1"/>
                </a:solidFill>
              </a:rPr>
              <a:t>Data Capture:</a:t>
            </a:r>
            <a:endParaRPr b="1" sz="1100">
              <a:solidFill>
                <a:schemeClr val="dk1"/>
              </a:solidFill>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Setup Cameras: Install and configure high-resolution cameras at strategic locations.</a:t>
            </a:r>
            <a:endParaRPr sz="1100">
              <a:solidFill>
                <a:schemeClr val="dk1"/>
              </a:solidFill>
              <a:latin typeface="Open Sans Medium"/>
              <a:ea typeface="Open Sans Medium"/>
              <a:cs typeface="Open Sans Medium"/>
              <a:sym typeface="Open Sans Medium"/>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Capture Images/Videos: Using OpenCV to precise tracking and focusing more on the objects.</a:t>
            </a:r>
            <a:endParaRPr sz="1100">
              <a:solidFill>
                <a:schemeClr val="dk1"/>
              </a:solidFill>
              <a:latin typeface="Open Sans Medium"/>
              <a:ea typeface="Open Sans Medium"/>
              <a:cs typeface="Open Sans Medium"/>
              <a:sym typeface="Open Sans Medium"/>
            </a:endParaRPr>
          </a:p>
          <a:p>
            <a:pPr indent="-298450" lvl="0" marL="457200" rtl="0" algn="l">
              <a:lnSpc>
                <a:spcPct val="115000"/>
              </a:lnSpc>
              <a:spcBef>
                <a:spcPts val="0"/>
              </a:spcBef>
              <a:spcAft>
                <a:spcPts val="0"/>
              </a:spcAft>
              <a:buClr>
                <a:schemeClr val="dk1"/>
              </a:buClr>
              <a:buSzPts val="1100"/>
              <a:buFont typeface="Open Sans"/>
              <a:buAutoNum type="arabicPeriod"/>
            </a:pPr>
            <a:r>
              <a:rPr b="1" lang="en" sz="1100">
                <a:solidFill>
                  <a:schemeClr val="dk1"/>
                </a:solidFill>
              </a:rPr>
              <a:t>Image Processing:</a:t>
            </a:r>
            <a:endParaRPr b="1" sz="1100">
              <a:solidFill>
                <a:schemeClr val="dk1"/>
              </a:solidFill>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Pre-Processing: Use OpenCV for tasks like resizing, filtering, and normalization of images.</a:t>
            </a:r>
            <a:endParaRPr sz="1100">
              <a:solidFill>
                <a:schemeClr val="dk1"/>
              </a:solidFill>
              <a:latin typeface="Open Sans Medium"/>
              <a:ea typeface="Open Sans Medium"/>
              <a:cs typeface="Open Sans Medium"/>
              <a:sym typeface="Open Sans Medium"/>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Object Detection: Implement models like YOLO to identify and track trucks and cargo.</a:t>
            </a:r>
            <a:endParaRPr sz="1100">
              <a:solidFill>
                <a:schemeClr val="dk1"/>
              </a:solidFill>
              <a:latin typeface="Open Sans Medium"/>
              <a:ea typeface="Open Sans Medium"/>
              <a:cs typeface="Open Sans Medium"/>
              <a:sym typeface="Open Sans Medium"/>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Text Extraction: Use OCR tools to read license plates and labels.</a:t>
            </a:r>
            <a:endParaRPr sz="1100">
              <a:solidFill>
                <a:schemeClr val="dk1"/>
              </a:solidFill>
              <a:latin typeface="Open Sans Medium"/>
              <a:ea typeface="Open Sans Medium"/>
              <a:cs typeface="Open Sans Medium"/>
              <a:sym typeface="Open Sans Medium"/>
            </a:endParaRPr>
          </a:p>
          <a:p>
            <a:pPr indent="-298450" lvl="0" marL="457200" rtl="0" algn="l">
              <a:lnSpc>
                <a:spcPct val="115000"/>
              </a:lnSpc>
              <a:spcBef>
                <a:spcPts val="0"/>
              </a:spcBef>
              <a:spcAft>
                <a:spcPts val="0"/>
              </a:spcAft>
              <a:buClr>
                <a:schemeClr val="dk1"/>
              </a:buClr>
              <a:buSzPts val="1100"/>
              <a:buFont typeface="Open Sans"/>
              <a:buAutoNum type="arabicPeriod"/>
            </a:pPr>
            <a:r>
              <a:rPr b="1" lang="en" sz="1100">
                <a:solidFill>
                  <a:schemeClr val="dk1"/>
                </a:solidFill>
              </a:rPr>
              <a:t>Data Management:</a:t>
            </a:r>
            <a:endParaRPr b="1" sz="1100">
              <a:solidFill>
                <a:schemeClr val="dk1"/>
              </a:solidFill>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Store Logs: Save extracted data (e.g., truck IDs, cargo details) to a database in a structured format.</a:t>
            </a:r>
            <a:endParaRPr sz="1100">
              <a:solidFill>
                <a:schemeClr val="dk1"/>
              </a:solidFill>
              <a:latin typeface="Open Sans Medium"/>
              <a:ea typeface="Open Sans Medium"/>
              <a:cs typeface="Open Sans Medium"/>
              <a:sym typeface="Open Sans Medium"/>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Real-Time Processing: Use a streaming platform to process and analyze data in real-time.</a:t>
            </a:r>
            <a:endParaRPr sz="1100">
              <a:solidFill>
                <a:schemeClr val="dk1"/>
              </a:solidFill>
              <a:latin typeface="Open Sans Medium"/>
              <a:ea typeface="Open Sans Medium"/>
              <a:cs typeface="Open Sans Medium"/>
              <a:sym typeface="Open Sans Medium"/>
            </a:endParaRPr>
          </a:p>
          <a:p>
            <a:pPr indent="-298450" lvl="0" marL="457200" rtl="0" algn="l">
              <a:lnSpc>
                <a:spcPct val="115000"/>
              </a:lnSpc>
              <a:spcBef>
                <a:spcPts val="0"/>
              </a:spcBef>
              <a:spcAft>
                <a:spcPts val="0"/>
              </a:spcAft>
              <a:buClr>
                <a:schemeClr val="dk1"/>
              </a:buClr>
              <a:buSzPts val="1100"/>
              <a:buFont typeface="Open Sans"/>
              <a:buAutoNum type="arabicPeriod"/>
            </a:pPr>
            <a:r>
              <a:rPr b="1" lang="en" sz="1100">
                <a:solidFill>
                  <a:schemeClr val="dk1"/>
                </a:solidFill>
              </a:rPr>
              <a:t>Integration:</a:t>
            </a:r>
            <a:endParaRPr b="1" sz="1100">
              <a:solidFill>
                <a:schemeClr val="dk1"/>
              </a:solidFill>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APIs: Develop APIs to integrate with existing logistics software and dashboards for data access and reporting.</a:t>
            </a:r>
            <a:endParaRPr sz="1100">
              <a:solidFill>
                <a:schemeClr val="dk1"/>
              </a:solidFill>
              <a:latin typeface="Open Sans Medium"/>
              <a:ea typeface="Open Sans Medium"/>
              <a:cs typeface="Open Sans Medium"/>
              <a:sym typeface="Open Sans Medium"/>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User Interface: Create dashboards for visualizing data and managing system operations.</a:t>
            </a:r>
            <a:endParaRPr sz="1100">
              <a:solidFill>
                <a:schemeClr val="dk1"/>
              </a:solidFill>
              <a:latin typeface="Open Sans Medium"/>
              <a:ea typeface="Open Sans Medium"/>
              <a:cs typeface="Open Sans Medium"/>
              <a:sym typeface="Open Sans Medium"/>
            </a:endParaRPr>
          </a:p>
          <a:p>
            <a:pPr indent="-298450" lvl="0" marL="457200" rtl="0" algn="l">
              <a:lnSpc>
                <a:spcPct val="115000"/>
              </a:lnSpc>
              <a:spcBef>
                <a:spcPts val="0"/>
              </a:spcBef>
              <a:spcAft>
                <a:spcPts val="0"/>
              </a:spcAft>
              <a:buClr>
                <a:schemeClr val="dk1"/>
              </a:buClr>
              <a:buSzPts val="1100"/>
              <a:buFont typeface="Open Sans"/>
              <a:buAutoNum type="arabicPeriod"/>
            </a:pPr>
            <a:r>
              <a:rPr b="1" lang="en" sz="1100">
                <a:solidFill>
                  <a:schemeClr val="dk1"/>
                </a:solidFill>
              </a:rPr>
              <a:t>Deployment and Maintenance:</a:t>
            </a:r>
            <a:endParaRPr b="1" sz="1100">
              <a:solidFill>
                <a:schemeClr val="dk1"/>
              </a:solidFill>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Deploy: Use cloud services or on-premises servers for application deployment.</a:t>
            </a:r>
            <a:endParaRPr sz="1100">
              <a:solidFill>
                <a:schemeClr val="dk1"/>
              </a:solidFill>
              <a:latin typeface="Open Sans Medium"/>
              <a:ea typeface="Open Sans Medium"/>
              <a:cs typeface="Open Sans Medium"/>
              <a:sym typeface="Open Sans Medium"/>
            </a:endParaRPr>
          </a:p>
          <a:p>
            <a:pPr indent="-298450" lvl="1" marL="914400" rtl="0" algn="l">
              <a:spcBef>
                <a:spcPts val="0"/>
              </a:spcBef>
              <a:spcAft>
                <a:spcPts val="0"/>
              </a:spcAft>
              <a:buClr>
                <a:schemeClr val="dk1"/>
              </a:buClr>
              <a:buSzPts val="1100"/>
              <a:buFont typeface="Arial"/>
              <a:buChar char="○"/>
            </a:pPr>
            <a:r>
              <a:rPr lang="en" sz="1100">
                <a:solidFill>
                  <a:schemeClr val="dk1"/>
                </a:solidFill>
                <a:latin typeface="Open Sans Medium"/>
                <a:ea typeface="Open Sans Medium"/>
                <a:cs typeface="Open Sans Medium"/>
                <a:sym typeface="Open Sans Medium"/>
              </a:rPr>
              <a:t>Monitor: Set up monitoring tools for system performance and maintenance</a:t>
            </a:r>
            <a:endParaRPr sz="1100">
              <a:solidFill>
                <a:schemeClr val="dk1"/>
              </a:solidFill>
              <a:latin typeface="Open Sans Medium"/>
              <a:ea typeface="Open Sans Medium"/>
              <a:cs typeface="Open Sans Medium"/>
              <a:sym typeface="Open Sans Medium"/>
            </a:endParaRPr>
          </a:p>
          <a:p>
            <a:pPr indent="0" lvl="0" marL="0" rtl="0" algn="l">
              <a:spcBef>
                <a:spcPts val="1200"/>
              </a:spcBef>
              <a:spcAft>
                <a:spcPts val="1600"/>
              </a:spcAft>
              <a:buNone/>
            </a:pPr>
            <a:r>
              <a:t/>
            </a:r>
            <a:endParaRPr>
              <a:latin typeface="Open Sans Medium"/>
              <a:ea typeface="Open Sans Medium"/>
              <a:cs typeface="Open Sans Medium"/>
              <a:sym typeface="Open Sans Medium"/>
            </a:endParaRPr>
          </a:p>
        </p:txBody>
      </p:sp>
      <p:sp>
        <p:nvSpPr>
          <p:cNvPr id="1824" name="Google Shape;1824;p35"/>
          <p:cNvSpPr txBox="1"/>
          <p:nvPr>
            <p:ph type="title"/>
          </p:nvPr>
        </p:nvSpPr>
        <p:spPr>
          <a:xfrm>
            <a:off x="484625" y="234700"/>
            <a:ext cx="7717500" cy="3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Technical implementation</a:t>
            </a:r>
            <a:endParaRPr/>
          </a:p>
        </p:txBody>
      </p:sp>
      <p:pic>
        <p:nvPicPr>
          <p:cNvPr id="1825" name="Google Shape;1825;p35"/>
          <p:cNvPicPr preferRelativeResize="0"/>
          <p:nvPr/>
        </p:nvPicPr>
        <p:blipFill>
          <a:blip r:embed="rId3">
            <a:alphaModFix/>
          </a:blip>
          <a:stretch>
            <a:fillRect/>
          </a:stretch>
        </p:blipFill>
        <p:spPr>
          <a:xfrm>
            <a:off x="7383300" y="3551125"/>
            <a:ext cx="1518250" cy="1518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9" name="Shape 1829"/>
        <p:cNvGrpSpPr/>
        <p:nvPr/>
      </p:nvGrpSpPr>
      <p:grpSpPr>
        <a:xfrm>
          <a:off x="0" y="0"/>
          <a:ext cx="0" cy="0"/>
          <a:chOff x="0" y="0"/>
          <a:chExt cx="0" cy="0"/>
        </a:xfrm>
      </p:grpSpPr>
      <p:sp>
        <p:nvSpPr>
          <p:cNvPr id="1830" name="Google Shape;1830;p36"/>
          <p:cNvSpPr txBox="1"/>
          <p:nvPr>
            <p:ph idx="1" type="body"/>
          </p:nvPr>
        </p:nvSpPr>
        <p:spPr>
          <a:xfrm>
            <a:off x="0" y="1086325"/>
            <a:ext cx="4500000" cy="35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1200"/>
              </a:spcBef>
              <a:spcAft>
                <a:spcPts val="0"/>
              </a:spcAft>
              <a:buClr>
                <a:schemeClr val="dk1"/>
              </a:buClr>
              <a:buSzPts val="1000"/>
              <a:buFont typeface="Arial"/>
              <a:buChar char="●"/>
            </a:pPr>
            <a:r>
              <a:rPr b="1" lang="en" sz="1100">
                <a:solidFill>
                  <a:schemeClr val="dk1"/>
                </a:solidFill>
                <a:latin typeface="Arial"/>
                <a:ea typeface="Arial"/>
                <a:cs typeface="Arial"/>
                <a:sym typeface="Arial"/>
              </a:rPr>
              <a:t>Truck Movement Insights:</a:t>
            </a:r>
            <a:r>
              <a:rPr lang="en" sz="1100">
                <a:solidFill>
                  <a:schemeClr val="dk1"/>
                </a:solidFill>
                <a:latin typeface="Arial"/>
                <a:ea typeface="Arial"/>
                <a:cs typeface="Arial"/>
                <a:sym typeface="Arial"/>
              </a:rPr>
              <a:t> Beyond real-time tracking and cargo detection, our system provides valuable insights into truck movements, speeds, and optimized arrangements within the yard.</a:t>
            </a:r>
            <a:endParaRPr sz="1100">
              <a:solidFill>
                <a:schemeClr val="dk1"/>
              </a:solidFill>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Font typeface="Arial"/>
              <a:buChar char="●"/>
            </a:pPr>
            <a:r>
              <a:rPr b="1" lang="en" sz="1100">
                <a:solidFill>
                  <a:schemeClr val="dk1"/>
                </a:solidFill>
                <a:latin typeface="Arial"/>
                <a:ea typeface="Arial"/>
                <a:cs typeface="Arial"/>
                <a:sym typeface="Arial"/>
              </a:rPr>
              <a:t>Efficient Event Logging:</a:t>
            </a:r>
            <a:r>
              <a:rPr lang="en" sz="1100">
                <a:solidFill>
                  <a:schemeClr val="dk1"/>
                </a:solidFill>
                <a:latin typeface="Arial"/>
                <a:ea typeface="Arial"/>
                <a:cs typeface="Arial"/>
                <a:sym typeface="Arial"/>
              </a:rPr>
              <a:t> Visual events are logged to ensure effective recording and long-term data storage with minimal space requirements.</a:t>
            </a:r>
            <a:endParaRPr sz="1100">
              <a:solidFill>
                <a:schemeClr val="dk1"/>
              </a:solidFill>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Font typeface="Arial"/>
              <a:buChar char="●"/>
            </a:pPr>
            <a:r>
              <a:rPr b="1" lang="en" sz="1100">
                <a:solidFill>
                  <a:schemeClr val="dk1"/>
                </a:solidFill>
                <a:latin typeface="Arial"/>
                <a:ea typeface="Arial"/>
                <a:cs typeface="Arial"/>
                <a:sym typeface="Arial"/>
              </a:rPr>
              <a:t>Predictive Maintenance and Compliance:</a:t>
            </a:r>
            <a:r>
              <a:rPr lang="en" sz="1100">
                <a:solidFill>
                  <a:schemeClr val="dk1"/>
                </a:solidFill>
                <a:latin typeface="Arial"/>
                <a:ea typeface="Arial"/>
                <a:cs typeface="Arial"/>
                <a:sym typeface="Arial"/>
              </a:rPr>
              <a:t> The system can predict truck maintenance schedules, assess wear and tear, ensure regulatory compliance, and manage authorization processes.</a:t>
            </a:r>
            <a:endParaRPr sz="1100">
              <a:solidFill>
                <a:schemeClr val="dk1"/>
              </a:solidFill>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Font typeface="Arial"/>
              <a:buChar char="●"/>
            </a:pPr>
            <a:r>
              <a:rPr b="1" lang="en" sz="1100">
                <a:solidFill>
                  <a:schemeClr val="dk1"/>
                </a:solidFill>
                <a:latin typeface="Arial"/>
                <a:ea typeface="Arial"/>
                <a:cs typeface="Arial"/>
                <a:sym typeface="Arial"/>
              </a:rPr>
              <a:t>Seamless Integration:</a:t>
            </a:r>
            <a:r>
              <a:rPr lang="en" sz="1100">
                <a:solidFill>
                  <a:schemeClr val="dk1"/>
                </a:solidFill>
                <a:latin typeface="Arial"/>
                <a:ea typeface="Arial"/>
                <a:cs typeface="Arial"/>
                <a:sym typeface="Arial"/>
              </a:rPr>
              <a:t> Stored information in NoSQL databases can be easily connected to analytical tools like Tableau for real-time visualizations.</a:t>
            </a:r>
            <a:endParaRPr sz="1100">
              <a:solidFill>
                <a:schemeClr val="dk1"/>
              </a:solidFill>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Font typeface="Arial"/>
              <a:buChar char="●"/>
            </a:pPr>
            <a:r>
              <a:rPr b="1" lang="en" sz="1100">
                <a:solidFill>
                  <a:schemeClr val="dk1"/>
                </a:solidFill>
                <a:latin typeface="Arial"/>
                <a:ea typeface="Arial"/>
                <a:cs typeface="Arial"/>
                <a:sym typeface="Arial"/>
              </a:rPr>
              <a:t>Enhanced Security Monitoring:</a:t>
            </a:r>
            <a:r>
              <a:rPr lang="en" sz="1100">
                <a:solidFill>
                  <a:schemeClr val="dk1"/>
                </a:solidFill>
                <a:latin typeface="Arial"/>
                <a:ea typeface="Arial"/>
                <a:cs typeface="Arial"/>
                <a:sym typeface="Arial"/>
              </a:rPr>
              <a:t> Continuous monitoring helps detect security anomalies, potential tampering with vehicles or cargo, and other threats, ensuring a secure supply chain environment.</a:t>
            </a:r>
            <a:endParaRPr sz="1000">
              <a:solidFill>
                <a:schemeClr val="dk1"/>
              </a:solidFill>
              <a:latin typeface="Arial"/>
              <a:ea typeface="Arial"/>
              <a:cs typeface="Arial"/>
              <a:sym typeface="Arial"/>
            </a:endParaRPr>
          </a:p>
          <a:p>
            <a:pPr indent="0" lvl="0" marL="0" rtl="0" algn="l">
              <a:spcBef>
                <a:spcPts val="1200"/>
              </a:spcBef>
              <a:spcAft>
                <a:spcPts val="1600"/>
              </a:spcAft>
              <a:buNone/>
            </a:pPr>
            <a:r>
              <a:t/>
            </a:r>
            <a:endParaRPr/>
          </a:p>
        </p:txBody>
      </p:sp>
      <p:sp>
        <p:nvSpPr>
          <p:cNvPr id="1831" name="Google Shape;1831;p36"/>
          <p:cNvSpPr txBox="1"/>
          <p:nvPr>
            <p:ph type="title"/>
          </p:nvPr>
        </p:nvSpPr>
        <p:spPr>
          <a:xfrm>
            <a:off x="713225" y="539500"/>
            <a:ext cx="7717500" cy="3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 and Use case </a:t>
            </a:r>
            <a:endParaRPr/>
          </a:p>
        </p:txBody>
      </p:sp>
      <p:pic>
        <p:nvPicPr>
          <p:cNvPr id="1832" name="Google Shape;1832;p36" title="newvideo.mp4">
            <a:hlinkClick r:id="rId3"/>
          </p:cNvPr>
          <p:cNvPicPr preferRelativeResize="0"/>
          <p:nvPr/>
        </p:nvPicPr>
        <p:blipFill>
          <a:blip r:embed="rId4">
            <a:alphaModFix/>
          </a:blip>
          <a:stretch>
            <a:fillRect/>
          </a:stretch>
        </p:blipFill>
        <p:spPr>
          <a:xfrm>
            <a:off x="4804975" y="1015000"/>
            <a:ext cx="4186625" cy="3139969"/>
          </a:xfrm>
          <a:prstGeom prst="rect">
            <a:avLst/>
          </a:prstGeom>
          <a:noFill/>
          <a:ln>
            <a:noFill/>
          </a:ln>
        </p:spPr>
      </p:pic>
      <p:pic>
        <p:nvPicPr>
          <p:cNvPr id="1833" name="Google Shape;1833;p36"/>
          <p:cNvPicPr preferRelativeResize="0"/>
          <p:nvPr/>
        </p:nvPicPr>
        <p:blipFill>
          <a:blip r:embed="rId5">
            <a:alphaModFix/>
          </a:blip>
          <a:stretch>
            <a:fillRect/>
          </a:stretch>
        </p:blipFill>
        <p:spPr>
          <a:xfrm>
            <a:off x="1340913" y="129150"/>
            <a:ext cx="957175" cy="957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2"/>
                                        </p:tgtEl>
                                        <p:attrNameLst>
                                          <p:attrName>style.visibility</p:attrName>
                                        </p:attrNameLst>
                                      </p:cBhvr>
                                      <p:to>
                                        <p:strVal val="visible"/>
                                      </p:to>
                                    </p:set>
                                    <p:animEffect filter="fade" transition="in">
                                      <p:cBhvr>
                                        <p:cTn dur="1000"/>
                                        <p:tgtEl>
                                          <p:spTgt spid="18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7" name="Shape 1837"/>
        <p:cNvGrpSpPr/>
        <p:nvPr/>
      </p:nvGrpSpPr>
      <p:grpSpPr>
        <a:xfrm>
          <a:off x="0" y="0"/>
          <a:ext cx="0" cy="0"/>
          <a:chOff x="0" y="0"/>
          <a:chExt cx="0" cy="0"/>
        </a:xfrm>
      </p:grpSpPr>
      <p:sp>
        <p:nvSpPr>
          <p:cNvPr id="1838" name="Google Shape;1838;p37"/>
          <p:cNvSpPr txBox="1"/>
          <p:nvPr>
            <p:ph idx="1" type="body"/>
          </p:nvPr>
        </p:nvSpPr>
        <p:spPr>
          <a:xfrm>
            <a:off x="339000" y="624625"/>
            <a:ext cx="4313700" cy="35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Font typeface="Arial"/>
              <a:buChar char="●"/>
            </a:pPr>
            <a:r>
              <a:rPr b="1" lang="en" sz="1100">
                <a:solidFill>
                  <a:schemeClr val="dk1"/>
                </a:solidFill>
                <a:latin typeface="Arial"/>
                <a:ea typeface="Arial"/>
                <a:cs typeface="Arial"/>
                <a:sym typeface="Arial"/>
              </a:rPr>
              <a:t>Comprehensive Cargo Tracking:</a:t>
            </a:r>
            <a:r>
              <a:rPr lang="en" sz="1100">
                <a:solidFill>
                  <a:schemeClr val="dk1"/>
                </a:solidFill>
                <a:latin typeface="Arial"/>
                <a:ea typeface="Arial"/>
                <a:cs typeface="Arial"/>
                <a:sym typeface="Arial"/>
              </a:rPr>
              <a:t> Beyond current capabilities, computer vision can enable complete tracking and positioning of cargo, as well as smart, optimized arrangements of goods on shelves.</a:t>
            </a:r>
            <a:endParaRPr sz="1100">
              <a:solidFill>
                <a:schemeClr val="dk1"/>
              </a:solidFill>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Font typeface="Arial"/>
              <a:buChar char="●"/>
            </a:pPr>
            <a:r>
              <a:rPr b="1" lang="en" sz="1100">
                <a:solidFill>
                  <a:schemeClr val="dk1"/>
                </a:solidFill>
                <a:latin typeface="Arial"/>
                <a:ea typeface="Arial"/>
                <a:cs typeface="Arial"/>
                <a:sym typeface="Arial"/>
              </a:rPr>
              <a:t>Advanced Anomaly Detection:</a:t>
            </a:r>
            <a:r>
              <a:rPr lang="en" sz="1100">
                <a:solidFill>
                  <a:schemeClr val="dk1"/>
                </a:solidFill>
                <a:latin typeface="Arial"/>
                <a:ea typeface="Arial"/>
                <a:cs typeface="Arial"/>
                <a:sym typeface="Arial"/>
              </a:rPr>
              <a:t> The system could detect various anomalies in real-time, such as theft, potential fires, shelf instability, and accidents, enhancing overall safety and security.</a:t>
            </a:r>
            <a:endParaRPr sz="1100">
              <a:solidFill>
                <a:schemeClr val="dk1"/>
              </a:solidFill>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Font typeface="Arial"/>
              <a:buChar char="●"/>
            </a:pPr>
            <a:r>
              <a:rPr b="1" lang="en" sz="1100">
                <a:solidFill>
                  <a:schemeClr val="dk1"/>
                </a:solidFill>
                <a:latin typeface="Arial"/>
                <a:ea typeface="Arial"/>
                <a:cs typeface="Arial"/>
                <a:sym typeface="Arial"/>
              </a:rPr>
              <a:t>Enhanced Goods Analysis:</a:t>
            </a:r>
            <a:r>
              <a:rPr lang="en" sz="1100">
                <a:solidFill>
                  <a:schemeClr val="dk1"/>
                </a:solidFill>
                <a:latin typeface="Arial"/>
                <a:ea typeface="Arial"/>
                <a:cs typeface="Arial"/>
                <a:sym typeface="Arial"/>
              </a:rPr>
              <a:t> Enabled cargo tracking will allow for detailed analysis of supply chains, including cargo damage detection, metadata recording (e.g., cargo size, received time, storage areas), and more.</a:t>
            </a:r>
            <a:endParaRPr sz="1100">
              <a:solidFill>
                <a:schemeClr val="dk1"/>
              </a:solidFill>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Font typeface="Arial"/>
              <a:buChar char="●"/>
            </a:pPr>
            <a:r>
              <a:rPr b="1" lang="en" sz="1100">
                <a:solidFill>
                  <a:schemeClr val="dk1"/>
                </a:solidFill>
                <a:latin typeface="Arial"/>
                <a:ea typeface="Arial"/>
                <a:cs typeface="Arial"/>
                <a:sym typeface="Arial"/>
              </a:rPr>
              <a:t>Worker Monitoring:</a:t>
            </a:r>
            <a:r>
              <a:rPr lang="en" sz="1100">
                <a:solidFill>
                  <a:schemeClr val="dk1"/>
                </a:solidFill>
                <a:latin typeface="Arial"/>
                <a:ea typeface="Arial"/>
                <a:cs typeface="Arial"/>
                <a:sym typeface="Arial"/>
              </a:rPr>
              <a:t> Computer vision can also track worker efficiency, ensure safety gear compliance, monitor positions and distance between vehicles in yard, and even facilitate quick, face-recognized attendance.</a:t>
            </a:r>
            <a:endParaRPr sz="1100">
              <a:solidFill>
                <a:schemeClr val="dk1"/>
              </a:solidFill>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Font typeface="Arial"/>
              <a:buChar char="●"/>
            </a:pPr>
            <a:r>
              <a:rPr b="1" lang="en" sz="1100">
                <a:solidFill>
                  <a:schemeClr val="dk1"/>
                </a:solidFill>
                <a:latin typeface="Arial"/>
                <a:ea typeface="Arial"/>
                <a:cs typeface="Arial"/>
                <a:sym typeface="Arial"/>
              </a:rPr>
              <a:t>Data-Driven Insights:</a:t>
            </a:r>
            <a:r>
              <a:rPr lang="en" sz="1100">
                <a:solidFill>
                  <a:schemeClr val="dk1"/>
                </a:solidFill>
                <a:latin typeface="Arial"/>
                <a:ea typeface="Arial"/>
                <a:cs typeface="Arial"/>
                <a:sym typeface="Arial"/>
              </a:rPr>
              <a:t> The logged data can be analyzed for insights, with capabilities such as sentiment analysis to classify anomalies, text summarization to highlight key events, and optimized cargo arrangement recommendations</a:t>
            </a:r>
            <a:endParaRPr sz="1100">
              <a:solidFill>
                <a:schemeClr val="dk1"/>
              </a:solidFill>
              <a:latin typeface="Arial"/>
              <a:ea typeface="Arial"/>
              <a:cs typeface="Arial"/>
              <a:sym typeface="Arial"/>
            </a:endParaRPr>
          </a:p>
          <a:p>
            <a:pPr indent="0" lvl="0" marL="457200" rtl="0" algn="l">
              <a:lnSpc>
                <a:spcPct val="115000"/>
              </a:lnSpc>
              <a:spcBef>
                <a:spcPts val="1200"/>
              </a:spcBef>
              <a:spcAft>
                <a:spcPts val="0"/>
              </a:spcAft>
              <a:buNone/>
            </a:pPr>
            <a:r>
              <a:t/>
            </a:r>
            <a:endParaRPr sz="1100">
              <a:solidFill>
                <a:schemeClr val="dk1"/>
              </a:solidFill>
              <a:latin typeface="Arial"/>
              <a:ea typeface="Arial"/>
              <a:cs typeface="Arial"/>
              <a:sym typeface="Arial"/>
            </a:endParaRPr>
          </a:p>
          <a:p>
            <a:pPr indent="0" lvl="0" marL="0" rtl="0" algn="l">
              <a:spcBef>
                <a:spcPts val="1200"/>
              </a:spcBef>
              <a:spcAft>
                <a:spcPts val="1600"/>
              </a:spcAft>
              <a:buNone/>
            </a:pPr>
            <a:r>
              <a:t/>
            </a:r>
            <a:endParaRPr/>
          </a:p>
        </p:txBody>
      </p:sp>
      <p:sp>
        <p:nvSpPr>
          <p:cNvPr id="1839" name="Google Shape;1839;p37"/>
          <p:cNvSpPr txBox="1"/>
          <p:nvPr>
            <p:ph type="title"/>
          </p:nvPr>
        </p:nvSpPr>
        <p:spPr>
          <a:xfrm>
            <a:off x="0" y="172100"/>
            <a:ext cx="5255400" cy="3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Future</a:t>
            </a:r>
            <a:r>
              <a:rPr lang="en"/>
              <a:t> scope</a:t>
            </a:r>
            <a:endParaRPr/>
          </a:p>
        </p:txBody>
      </p:sp>
      <p:pic>
        <p:nvPicPr>
          <p:cNvPr id="1840" name="Google Shape;1840;p37" title="WhatsApp Video 2024-08-14 at 19.11.47_53093028.mp4">
            <a:hlinkClick r:id="rId3"/>
          </p:cNvPr>
          <p:cNvPicPr preferRelativeResize="0"/>
          <p:nvPr/>
        </p:nvPicPr>
        <p:blipFill>
          <a:blip r:embed="rId4">
            <a:alphaModFix/>
          </a:blip>
          <a:stretch>
            <a:fillRect/>
          </a:stretch>
        </p:blipFill>
        <p:spPr>
          <a:xfrm>
            <a:off x="4805100" y="2519050"/>
            <a:ext cx="3852701" cy="2194549"/>
          </a:xfrm>
          <a:prstGeom prst="rect">
            <a:avLst/>
          </a:prstGeom>
          <a:noFill/>
          <a:ln>
            <a:noFill/>
          </a:ln>
        </p:spPr>
      </p:pic>
      <p:pic>
        <p:nvPicPr>
          <p:cNvPr id="1841" name="Google Shape;1841;p37" title="WhatsApp Video 2024-08-15 at 01.36.01_e9a4c7ae.mp4">
            <a:hlinkClick r:id="rId5"/>
          </p:cNvPr>
          <p:cNvPicPr preferRelativeResize="0"/>
          <p:nvPr/>
        </p:nvPicPr>
        <p:blipFill>
          <a:blip r:embed="rId6">
            <a:alphaModFix/>
          </a:blip>
          <a:stretch>
            <a:fillRect/>
          </a:stretch>
        </p:blipFill>
        <p:spPr>
          <a:xfrm>
            <a:off x="4805100" y="152400"/>
            <a:ext cx="3852700" cy="2214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0"/>
                                        </p:tgtEl>
                                        <p:attrNameLst>
                                          <p:attrName>style.visibility</p:attrName>
                                        </p:attrNameLst>
                                      </p:cBhvr>
                                      <p:to>
                                        <p:strVal val="visible"/>
                                      </p:to>
                                    </p:set>
                                    <p:animEffect filter="fade" transition="in">
                                      <p:cBhvr>
                                        <p:cTn dur="1000"/>
                                        <p:tgtEl>
                                          <p:spTgt spid="18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1"/>
                                        </p:tgtEl>
                                        <p:attrNameLst>
                                          <p:attrName>style.visibility</p:attrName>
                                        </p:attrNameLst>
                                      </p:cBhvr>
                                      <p:to>
                                        <p:strVal val="visible"/>
                                      </p:to>
                                    </p:set>
                                    <p:animEffect filter="fade" transition="in">
                                      <p:cBhvr>
                                        <p:cTn dur="1000"/>
                                        <p:tgtEl>
                                          <p:spTgt spid="18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5" name="Shape 1845"/>
        <p:cNvGrpSpPr/>
        <p:nvPr/>
      </p:nvGrpSpPr>
      <p:grpSpPr>
        <a:xfrm>
          <a:off x="0" y="0"/>
          <a:ext cx="0" cy="0"/>
          <a:chOff x="0" y="0"/>
          <a:chExt cx="0" cy="0"/>
        </a:xfrm>
      </p:grpSpPr>
      <p:grpSp>
        <p:nvGrpSpPr>
          <p:cNvPr id="1846" name="Google Shape;1846;p38"/>
          <p:cNvGrpSpPr/>
          <p:nvPr/>
        </p:nvGrpSpPr>
        <p:grpSpPr>
          <a:xfrm>
            <a:off x="2105350" y="655550"/>
            <a:ext cx="6091200" cy="2060900"/>
            <a:chOff x="2105325" y="674150"/>
            <a:chExt cx="6091200" cy="2060900"/>
          </a:xfrm>
        </p:grpSpPr>
        <p:sp>
          <p:nvSpPr>
            <p:cNvPr id="1847" name="Google Shape;1847;p38"/>
            <p:cNvSpPr/>
            <p:nvPr/>
          </p:nvSpPr>
          <p:spPr>
            <a:xfrm flipH="1">
              <a:off x="4958025" y="1148650"/>
              <a:ext cx="3238500" cy="1586400"/>
            </a:xfrm>
            <a:prstGeom prst="roundRect">
              <a:avLst>
                <a:gd fmla="val 14027" name="adj"/>
              </a:avLst>
            </a:prstGeom>
            <a:solidFill>
              <a:schemeClr val="lt1"/>
            </a:solidFill>
            <a:ln>
              <a:noFill/>
            </a:ln>
            <a:effectLst>
              <a:outerShdw rotWithShape="0" algn="bl" dir="2100000" dist="95250">
                <a:srgbClr val="CDD9E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8"/>
            <p:cNvSpPr/>
            <p:nvPr/>
          </p:nvSpPr>
          <p:spPr>
            <a:xfrm>
              <a:off x="2105325" y="674150"/>
              <a:ext cx="942900" cy="1038000"/>
            </a:xfrm>
            <a:prstGeom prst="roundRect">
              <a:avLst>
                <a:gd fmla="val 50000" name="adj"/>
              </a:avLst>
            </a:prstGeom>
            <a:solidFill>
              <a:schemeClr val="accent3"/>
            </a:solidFill>
            <a:ln>
              <a:noFill/>
            </a:ln>
            <a:effectLst>
              <a:outerShdw rotWithShape="0" algn="bl" dir="3000000" dist="5715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 name="Google Shape;1849;p38"/>
          <p:cNvGrpSpPr/>
          <p:nvPr/>
        </p:nvGrpSpPr>
        <p:grpSpPr>
          <a:xfrm>
            <a:off x="4958050" y="2822400"/>
            <a:ext cx="3238500" cy="2053923"/>
            <a:chOff x="4958025" y="2469313"/>
            <a:chExt cx="3238500" cy="2053923"/>
          </a:xfrm>
        </p:grpSpPr>
        <p:sp>
          <p:nvSpPr>
            <p:cNvPr id="1850" name="Google Shape;1850;p38"/>
            <p:cNvSpPr/>
            <p:nvPr/>
          </p:nvSpPr>
          <p:spPr>
            <a:xfrm flipH="1">
              <a:off x="4958025" y="2936836"/>
              <a:ext cx="3238500" cy="1586400"/>
            </a:xfrm>
            <a:prstGeom prst="roundRect">
              <a:avLst>
                <a:gd fmla="val 13327" name="adj"/>
              </a:avLst>
            </a:prstGeom>
            <a:solidFill>
              <a:schemeClr val="lt1"/>
            </a:solidFill>
            <a:ln>
              <a:noFill/>
            </a:ln>
            <a:effectLst>
              <a:outerShdw rotWithShape="0" algn="bl" dir="2100000" dist="95250">
                <a:srgbClr val="CDD9E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8"/>
            <p:cNvSpPr/>
            <p:nvPr/>
          </p:nvSpPr>
          <p:spPr>
            <a:xfrm>
              <a:off x="5971725" y="2469313"/>
              <a:ext cx="909000" cy="1000500"/>
            </a:xfrm>
            <a:prstGeom prst="roundRect">
              <a:avLst>
                <a:gd fmla="val 50000" name="adj"/>
              </a:avLst>
            </a:prstGeom>
            <a:solidFill>
              <a:schemeClr val="accent3"/>
            </a:solidFill>
            <a:ln>
              <a:noFill/>
            </a:ln>
            <a:effectLst>
              <a:outerShdw rotWithShape="0" algn="bl" dir="3000000" dist="5715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38"/>
          <p:cNvGrpSpPr/>
          <p:nvPr/>
        </p:nvGrpSpPr>
        <p:grpSpPr>
          <a:xfrm>
            <a:off x="957550" y="2851175"/>
            <a:ext cx="3238500" cy="2025148"/>
            <a:chOff x="957525" y="2498088"/>
            <a:chExt cx="3238500" cy="2025148"/>
          </a:xfrm>
        </p:grpSpPr>
        <p:sp>
          <p:nvSpPr>
            <p:cNvPr id="1853" name="Google Shape;1853;p38"/>
            <p:cNvSpPr/>
            <p:nvPr/>
          </p:nvSpPr>
          <p:spPr>
            <a:xfrm flipH="1">
              <a:off x="957525" y="2936836"/>
              <a:ext cx="3238500" cy="1586400"/>
            </a:xfrm>
            <a:prstGeom prst="roundRect">
              <a:avLst>
                <a:gd fmla="val 15188" name="adj"/>
              </a:avLst>
            </a:prstGeom>
            <a:solidFill>
              <a:schemeClr val="lt1"/>
            </a:solidFill>
            <a:ln>
              <a:noFill/>
            </a:ln>
            <a:effectLst>
              <a:outerShdw rotWithShape="0" algn="bl" dir="2100000" dist="95250">
                <a:srgbClr val="CDD9E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8"/>
            <p:cNvSpPr/>
            <p:nvPr/>
          </p:nvSpPr>
          <p:spPr>
            <a:xfrm>
              <a:off x="2173325" y="2498088"/>
              <a:ext cx="741000" cy="979500"/>
            </a:xfrm>
            <a:prstGeom prst="roundRect">
              <a:avLst>
                <a:gd fmla="val 50000" name="adj"/>
              </a:avLst>
            </a:prstGeom>
            <a:solidFill>
              <a:schemeClr val="accent3"/>
            </a:solidFill>
            <a:ln>
              <a:noFill/>
            </a:ln>
            <a:effectLst>
              <a:outerShdw rotWithShape="0" algn="bl" dir="3000000" dist="5715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38"/>
          <p:cNvGrpSpPr/>
          <p:nvPr/>
        </p:nvGrpSpPr>
        <p:grpSpPr>
          <a:xfrm>
            <a:off x="957550" y="548850"/>
            <a:ext cx="6125100" cy="2167600"/>
            <a:chOff x="957525" y="572850"/>
            <a:chExt cx="6125100" cy="2167600"/>
          </a:xfrm>
        </p:grpSpPr>
        <p:sp>
          <p:nvSpPr>
            <p:cNvPr id="1856" name="Google Shape;1856;p38"/>
            <p:cNvSpPr/>
            <p:nvPr/>
          </p:nvSpPr>
          <p:spPr>
            <a:xfrm flipH="1">
              <a:off x="957525" y="1154050"/>
              <a:ext cx="3238500" cy="1586400"/>
            </a:xfrm>
            <a:prstGeom prst="roundRect">
              <a:avLst>
                <a:gd fmla="val 13788" name="adj"/>
              </a:avLst>
            </a:prstGeom>
            <a:solidFill>
              <a:schemeClr val="lt1"/>
            </a:solidFill>
            <a:ln>
              <a:noFill/>
            </a:ln>
            <a:effectLst>
              <a:outerShdw rotWithShape="0" algn="bl" dir="2100000" dist="95250">
                <a:srgbClr val="CDD9E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8"/>
            <p:cNvSpPr/>
            <p:nvPr/>
          </p:nvSpPr>
          <p:spPr>
            <a:xfrm>
              <a:off x="6071925" y="572850"/>
              <a:ext cx="1010700" cy="1020900"/>
            </a:xfrm>
            <a:prstGeom prst="roundRect">
              <a:avLst>
                <a:gd fmla="val 50000" name="adj"/>
              </a:avLst>
            </a:prstGeom>
            <a:solidFill>
              <a:schemeClr val="accent3"/>
            </a:solidFill>
            <a:ln>
              <a:noFill/>
            </a:ln>
            <a:effectLst>
              <a:outerShdw rotWithShape="0" algn="bl" dir="3000000" dist="57150">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8" name="Google Shape;1858;p38"/>
          <p:cNvSpPr txBox="1"/>
          <p:nvPr>
            <p:ph idx="1" type="subTitle"/>
          </p:nvPr>
        </p:nvSpPr>
        <p:spPr>
          <a:xfrm>
            <a:off x="1176675" y="2196225"/>
            <a:ext cx="2853600" cy="44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Backend , Deep Learning and System design </a:t>
            </a:r>
            <a:endParaRPr/>
          </a:p>
          <a:p>
            <a:pPr indent="0" lvl="0" marL="0" rtl="0" algn="ctr">
              <a:spcBef>
                <a:spcPts val="0"/>
              </a:spcBef>
              <a:spcAft>
                <a:spcPts val="0"/>
              </a:spcAft>
              <a:buNone/>
            </a:pPr>
            <a:r>
              <a:t/>
            </a:r>
            <a:endParaRPr/>
          </a:p>
        </p:txBody>
      </p:sp>
      <p:sp>
        <p:nvSpPr>
          <p:cNvPr id="1859" name="Google Shape;1859;p38"/>
          <p:cNvSpPr txBox="1"/>
          <p:nvPr>
            <p:ph type="ctrTitle"/>
          </p:nvPr>
        </p:nvSpPr>
        <p:spPr>
          <a:xfrm>
            <a:off x="1882750" y="1754263"/>
            <a:ext cx="1388100" cy="2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Devesh</a:t>
            </a:r>
            <a:endParaRPr/>
          </a:p>
        </p:txBody>
      </p:sp>
      <p:sp>
        <p:nvSpPr>
          <p:cNvPr id="1860" name="Google Shape;1860;p38"/>
          <p:cNvSpPr txBox="1"/>
          <p:nvPr>
            <p:ph idx="4" type="subTitle"/>
          </p:nvPr>
        </p:nvSpPr>
        <p:spPr>
          <a:xfrm>
            <a:off x="1284700" y="4372288"/>
            <a:ext cx="2584200" cy="44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Modeling and content creation </a:t>
            </a:r>
            <a:endParaRPr/>
          </a:p>
          <a:p>
            <a:pPr indent="0" lvl="0" marL="0" rtl="0" algn="ctr">
              <a:spcBef>
                <a:spcPts val="0"/>
              </a:spcBef>
              <a:spcAft>
                <a:spcPts val="0"/>
              </a:spcAft>
              <a:buClr>
                <a:schemeClr val="dk1"/>
              </a:buClr>
              <a:buSzPts val="1100"/>
              <a:buFont typeface="Arial"/>
              <a:buNone/>
            </a:pPr>
            <a:r>
              <a:t/>
            </a:r>
            <a:endParaRPr/>
          </a:p>
        </p:txBody>
      </p:sp>
      <p:sp>
        <p:nvSpPr>
          <p:cNvPr id="1861" name="Google Shape;1861;p38"/>
          <p:cNvSpPr txBox="1"/>
          <p:nvPr>
            <p:ph idx="7" type="subTitle"/>
          </p:nvPr>
        </p:nvSpPr>
        <p:spPr>
          <a:xfrm>
            <a:off x="5285200" y="2181825"/>
            <a:ext cx="2584200" cy="44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Computer Vision and Deep Learning</a:t>
            </a:r>
            <a:endParaRPr/>
          </a:p>
        </p:txBody>
      </p:sp>
      <p:sp>
        <p:nvSpPr>
          <p:cNvPr id="1862" name="Google Shape;1862;p38"/>
          <p:cNvSpPr txBox="1"/>
          <p:nvPr>
            <p:ph idx="8" type="ctrTitle"/>
          </p:nvPr>
        </p:nvSpPr>
        <p:spPr>
          <a:xfrm>
            <a:off x="5883250" y="1754263"/>
            <a:ext cx="1388100" cy="2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Srijan Saswat</a:t>
            </a:r>
            <a:endParaRPr/>
          </a:p>
        </p:txBody>
      </p:sp>
      <p:sp>
        <p:nvSpPr>
          <p:cNvPr id="1863" name="Google Shape;1863;p38"/>
          <p:cNvSpPr txBox="1"/>
          <p:nvPr>
            <p:ph idx="3" type="title"/>
          </p:nvPr>
        </p:nvSpPr>
        <p:spPr>
          <a:xfrm>
            <a:off x="713250" y="153675"/>
            <a:ext cx="77175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 to team</a:t>
            </a:r>
            <a:endParaRPr/>
          </a:p>
        </p:txBody>
      </p:sp>
      <p:sp>
        <p:nvSpPr>
          <p:cNvPr id="1864" name="Google Shape;1864;p38"/>
          <p:cNvSpPr txBox="1"/>
          <p:nvPr>
            <p:ph idx="5" type="ctrTitle"/>
          </p:nvPr>
        </p:nvSpPr>
        <p:spPr>
          <a:xfrm>
            <a:off x="2037625" y="3951013"/>
            <a:ext cx="1388100" cy="2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Soham</a:t>
            </a:r>
            <a:endParaRPr/>
          </a:p>
        </p:txBody>
      </p:sp>
      <p:sp>
        <p:nvSpPr>
          <p:cNvPr id="1865" name="Google Shape;1865;p38"/>
          <p:cNvSpPr txBox="1"/>
          <p:nvPr>
            <p:ph idx="13" type="subTitle"/>
          </p:nvPr>
        </p:nvSpPr>
        <p:spPr>
          <a:xfrm>
            <a:off x="5179150" y="4284425"/>
            <a:ext cx="2796300" cy="44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Backend</a:t>
            </a:r>
            <a:r>
              <a:rPr lang="en"/>
              <a:t> and Machine Learning </a:t>
            </a:r>
            <a:endParaRPr/>
          </a:p>
        </p:txBody>
      </p:sp>
      <p:sp>
        <p:nvSpPr>
          <p:cNvPr id="1866" name="Google Shape;1866;p38"/>
          <p:cNvSpPr txBox="1"/>
          <p:nvPr>
            <p:ph idx="14" type="ctrTitle"/>
          </p:nvPr>
        </p:nvSpPr>
        <p:spPr>
          <a:xfrm>
            <a:off x="3935050" y="3948075"/>
            <a:ext cx="5284500" cy="2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Saurajyoti Bhattacharjee</a:t>
            </a:r>
            <a:endParaRPr/>
          </a:p>
        </p:txBody>
      </p:sp>
      <p:sp>
        <p:nvSpPr>
          <p:cNvPr id="1867" name="Google Shape;1867;p38"/>
          <p:cNvSpPr/>
          <p:nvPr/>
        </p:nvSpPr>
        <p:spPr>
          <a:xfrm>
            <a:off x="2122300" y="655550"/>
            <a:ext cx="909000" cy="963000"/>
          </a:xfrm>
          <a:prstGeom prst="ellipse">
            <a:avLst/>
          </a:prstGeom>
          <a:solidFill>
            <a:schemeClr val="accent3"/>
          </a:solidFill>
          <a:ln>
            <a:noFill/>
          </a:ln>
          <a:effectLst>
            <a:outerShdw rotWithShape="0" algn="bl" dir="3000000" dist="57150">
              <a:schemeClr val="accent5"/>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1868" name="Google Shape;1868;p38"/>
          <p:cNvPicPr preferRelativeResize="0"/>
          <p:nvPr/>
        </p:nvPicPr>
        <p:blipFill>
          <a:blip r:embed="rId3">
            <a:alphaModFix/>
          </a:blip>
          <a:stretch>
            <a:fillRect/>
          </a:stretch>
        </p:blipFill>
        <p:spPr>
          <a:xfrm>
            <a:off x="2148925" y="2798887"/>
            <a:ext cx="855760" cy="1069700"/>
          </a:xfrm>
          <a:prstGeom prst="rect">
            <a:avLst/>
          </a:prstGeom>
          <a:noFill/>
          <a:ln>
            <a:noFill/>
          </a:ln>
        </p:spPr>
      </p:pic>
      <p:pic>
        <p:nvPicPr>
          <p:cNvPr id="1869" name="Google Shape;1869;p38"/>
          <p:cNvPicPr preferRelativeResize="0"/>
          <p:nvPr/>
        </p:nvPicPr>
        <p:blipFill>
          <a:blip r:embed="rId4">
            <a:alphaModFix/>
          </a:blip>
          <a:stretch>
            <a:fillRect/>
          </a:stretch>
        </p:blipFill>
        <p:spPr>
          <a:xfrm>
            <a:off x="2085125" y="566175"/>
            <a:ext cx="983350" cy="1141749"/>
          </a:xfrm>
          <a:prstGeom prst="rect">
            <a:avLst/>
          </a:prstGeom>
          <a:noFill/>
          <a:ln>
            <a:noFill/>
          </a:ln>
        </p:spPr>
      </p:pic>
      <p:pic>
        <p:nvPicPr>
          <p:cNvPr id="1870" name="Google Shape;1870;p38"/>
          <p:cNvPicPr preferRelativeResize="0"/>
          <p:nvPr/>
        </p:nvPicPr>
        <p:blipFill>
          <a:blip r:embed="rId5">
            <a:alphaModFix/>
          </a:blip>
          <a:stretch>
            <a:fillRect/>
          </a:stretch>
        </p:blipFill>
        <p:spPr>
          <a:xfrm>
            <a:off x="6122800" y="548850"/>
            <a:ext cx="909000" cy="1069700"/>
          </a:xfrm>
          <a:prstGeom prst="rect">
            <a:avLst/>
          </a:prstGeom>
          <a:noFill/>
          <a:ln>
            <a:noFill/>
          </a:ln>
        </p:spPr>
      </p:pic>
      <p:pic>
        <p:nvPicPr>
          <p:cNvPr id="1871" name="Google Shape;1871;p38"/>
          <p:cNvPicPr preferRelativeResize="0"/>
          <p:nvPr/>
        </p:nvPicPr>
        <p:blipFill>
          <a:blip r:embed="rId6">
            <a:alphaModFix/>
          </a:blip>
          <a:stretch>
            <a:fillRect/>
          </a:stretch>
        </p:blipFill>
        <p:spPr>
          <a:xfrm flipH="1">
            <a:off x="5933776" y="2719451"/>
            <a:ext cx="983349" cy="122854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ugust Daily Slides by Slidesgo">
  <a:themeElements>
    <a:clrScheme name="Simple Light">
      <a:dk1>
        <a:srgbClr val="000000"/>
      </a:dk1>
      <a:lt1>
        <a:srgbClr val="FFFFFF"/>
      </a:lt1>
      <a:dk2>
        <a:srgbClr val="D1DFF3"/>
      </a:dk2>
      <a:lt2>
        <a:srgbClr val="3E628D"/>
      </a:lt2>
      <a:accent1>
        <a:srgbClr val="59C3EA"/>
      </a:accent1>
      <a:accent2>
        <a:srgbClr val="7DA2D9"/>
      </a:accent2>
      <a:accent3>
        <a:srgbClr val="4684CE"/>
      </a:accent3>
      <a:accent4>
        <a:srgbClr val="6682A3"/>
      </a:accent4>
      <a:accent5>
        <a:srgbClr val="CDD9E1"/>
      </a:accent5>
      <a:accent6>
        <a:srgbClr val="E9EFF6"/>
      </a:accent6>
      <a:hlink>
        <a:srgbClr val="4040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